
<file path=[Content_Types].xml><?xml version="1.0" encoding="utf-8"?>
<Types xmlns="http://schemas.openxmlformats.org/package/2006/content-types">
  <Default ContentType="application/x-fontdata" Extension="fntdata"/>
  <Default ContentType="image/gif" Extension="gif"/>
  <Default ContentType="image/jpeg" Extension="jpeg"/>
  <Default ContentType="video/mp4" Extension="mp4"/>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slide+xml" PartName="/ppt/slides/slide41.xml"/>
  <Override ContentType="application/vnd.openxmlformats-officedocument.presentationml.slide+xml" PartName="/ppt/slides/slide42.xml"/>
  <Override ContentType="application/vnd.openxmlformats-officedocument.presentationml.slide+xml" PartName="/ppt/slides/slide43.xml"/>
  <Override ContentType="application/vnd.openxmlformats-officedocument.presentationml.slide+xml" PartName="/ppt/slides/slide44.xml"/>
  <Override ContentType="application/vnd.openxmlformats-officedocument.presentationml.slide+xml" PartName="/ppt/slides/slide45.xml"/>
  <Override ContentType="application/vnd.openxmlformats-officedocument.presentationml.slide+xml" PartName="/ppt/slides/slide46.xml"/>
  <Override ContentType="application/vnd.openxmlformats-officedocument.presentationml.slide+xml" PartName="/ppt/slides/slide47.xml"/>
  <Override ContentType="application/vnd.openxmlformats-officedocument.presentationml.slide+xml" PartName="/ppt/slides/slide48.xml"/>
  <Override ContentType="application/vnd.openxmlformats-officedocument.presentationml.slide+xml" PartName="/ppt/slides/slide49.xml"/>
  <Override ContentType="application/vnd.openxmlformats-officedocument.presentationml.slide+xml" PartName="/ppt/slides/slide50.xml"/>
  <Override ContentType="application/vnd.openxmlformats-officedocument.presentationml.slide+xml" PartName="/ppt/slides/slide51.xml"/>
  <Override ContentType="application/vnd.openxmlformats-officedocument.presentationml.slide+xml" PartName="/ppt/slides/slide52.xml"/>
  <Override ContentType="application/vnd.openxmlformats-officedocument.presentationml.slide+xml" PartName="/ppt/slides/slide53.xml"/>
  <Override ContentType="application/vnd.openxmlformats-officedocument.presentationml.slide+xml" PartName="/ppt/slides/slide54.xml"/>
  <Override ContentType="application/vnd.openxmlformats-officedocument.presentationml.slide+xml" PartName="/ppt/slides/slide55.xml"/>
  <Override ContentType="application/vnd.openxmlformats-officedocument.presentationml.slide+xml" PartName="/ppt/slides/slide56.xml"/>
  <Override ContentType="application/vnd.openxmlformats-officedocument.presentationml.slide+xml" PartName="/ppt/slides/slide57.xml"/>
  <Override ContentType="application/vnd.openxmlformats-officedocument.presentationml.slide+xml" PartName="/ppt/slides/slide58.xml"/>
  <Override ContentType="application/vnd.openxmlformats-officedocument.presentationml.slide+xml" PartName="/ppt/slides/slide59.xml"/>
  <Override ContentType="application/vnd.openxmlformats-officedocument.presentationml.slide+xml" PartName="/ppt/slides/slide60.xml"/>
  <Override ContentType="application/vnd.openxmlformats-officedocument.presentationml.slide+xml" PartName="/ppt/slides/slide61.xml"/>
  <Override ContentType="application/vnd.openxmlformats-officedocument.presentationml.slide+xml" PartName="/ppt/slides/slide62.xml"/>
  <Override ContentType="application/vnd.openxmlformats-officedocument.presentationml.slide+xml" PartName="/ppt/slides/slide63.xml"/>
  <Override ContentType="application/vnd.openxmlformats-officedocument.presentationml.slide+xml" PartName="/ppt/slides/slide64.xml"/>
  <Override ContentType="application/vnd.openxmlformats-officedocument.presentationml.slide+xml" PartName="/ppt/slides/slide65.xml"/>
  <Override ContentType="application/vnd.openxmlformats-officedocument.presentationml.slide+xml" PartName="/ppt/slides/slide66.xml"/>
  <Override ContentType="application/vnd.openxmlformats-officedocument.presentationml.slide+xml" PartName="/ppt/slides/slide67.xml"/>
  <Override ContentType="application/vnd.openxmlformats-officedocument.presentationml.slide+xml" PartName="/ppt/slides/slide68.xml"/>
  <Override ContentType="application/vnd.openxmlformats-officedocument.presentationml.slide+xml" PartName="/ppt/slides/slide69.xml"/>
  <Override ContentType="application/vnd.openxmlformats-officedocument.presentationml.slide+xml" PartName="/ppt/slides/slide70.xml"/>
  <Override ContentType="application/vnd.openxmlformats-officedocument.presentationml.slide+xml" PartName="/ppt/slides/slide71.xml"/>
  <Override ContentType="application/vnd.openxmlformats-officedocument.presentationml.slide+xml" PartName="/ppt/slides/slide72.xml"/>
  <Override ContentType="application/vnd.openxmlformats-officedocument.presentationml.slide+xml" PartName="/ppt/slides/slide73.xml"/>
  <Override ContentType="application/vnd.openxmlformats-officedocument.presentationml.slide+xml" PartName="/ppt/slides/slide74.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77.xml"/>
  <Override ContentType="application/vnd.openxmlformats-officedocument.presentationml.slide+xml" PartName="/ppt/slides/slide78.xml"/>
  <Override ContentType="application/vnd.openxmlformats-officedocument.presentationml.slide+xml" PartName="/ppt/slides/slide79.xml"/>
  <Override ContentType="application/vnd.openxmlformats-officedocument.presentationml.slide+xml" PartName="/ppt/slides/slide80.xml"/>
  <Override ContentType="application/vnd.openxmlformats-officedocument.presentationml.slide+xml" PartName="/ppt/slides/slide81.xml"/>
  <Override ContentType="application/vnd.openxmlformats-officedocument.presentationml.slide+xml" PartName="/ppt/slides/slide82.xml"/>
  <Override ContentType="application/vnd.openxmlformats-officedocument.presentationml.slide+xml" PartName="/ppt/slides/slide83.xml"/>
  <Override ContentType="application/vnd.openxmlformats-officedocument.presentationml.slide+xml" PartName="/ppt/slides/slide84.xml"/>
  <Override ContentType="application/vnd.openxmlformats-officedocument.presentationml.slide+xml" PartName="/ppt/slides/slide8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Lst>
  <p:sldSz cx="18288000" cy="10287000"/>
  <p:notesSz cx="6858000" cy="9144000"/>
  <p:embeddedFontLst>
    <p:embeddedFont>
      <p:font typeface="Arcade Gamer" charset="1" panose="00000000000000000000"/>
      <p:regular r:id="rId91"/>
    </p:embeddedFont>
    <p:embeddedFont>
      <p:font typeface="Disket Mono" charset="1" panose="020B0509050000020004"/>
      <p:regular r:id="rId92"/>
    </p:embeddedFont>
    <p:embeddedFont>
      <p:font typeface="Open Sans" charset="1" panose="020B0606030504020204"/>
      <p:regular r:id="rId93"/>
    </p:embeddedFont>
    <p:embeddedFont>
      <p:font typeface="Garet" charset="1" panose="00000000000000000000"/>
      <p:regular r:id="rId94"/>
    </p:embeddedFont>
    <p:embeddedFont>
      <p:font typeface="Retropix" charset="1" panose="00000000000000000000"/>
      <p:regular r:id="rId9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slides/slide34.xml" Type="http://schemas.openxmlformats.org/officeDocument/2006/relationships/slide"/><Relationship Id="rId4" Target="theme/theme1.xml" Type="http://schemas.openxmlformats.org/officeDocument/2006/relationships/theme"/><Relationship Id="rId40" Target="slides/slide35.xml" Type="http://schemas.openxmlformats.org/officeDocument/2006/relationships/slide"/><Relationship Id="rId41" Target="slides/slide36.xml" Type="http://schemas.openxmlformats.org/officeDocument/2006/relationships/slide"/><Relationship Id="rId42" Target="slides/slide37.xml" Type="http://schemas.openxmlformats.org/officeDocument/2006/relationships/slide"/><Relationship Id="rId43" Target="slides/slide38.xml" Type="http://schemas.openxmlformats.org/officeDocument/2006/relationships/slide"/><Relationship Id="rId44" Target="slides/slide39.xml" Type="http://schemas.openxmlformats.org/officeDocument/2006/relationships/slide"/><Relationship Id="rId45" Target="slides/slide40.xml" Type="http://schemas.openxmlformats.org/officeDocument/2006/relationships/slide"/><Relationship Id="rId46" Target="slides/slide41.xml" Type="http://schemas.openxmlformats.org/officeDocument/2006/relationships/slide"/><Relationship Id="rId47" Target="slides/slide42.xml" Type="http://schemas.openxmlformats.org/officeDocument/2006/relationships/slide"/><Relationship Id="rId48" Target="slides/slide43.xml" Type="http://schemas.openxmlformats.org/officeDocument/2006/relationships/slide"/><Relationship Id="rId49" Target="slides/slide44.xml" Type="http://schemas.openxmlformats.org/officeDocument/2006/relationships/slide"/><Relationship Id="rId5" Target="tableStyles.xml" Type="http://schemas.openxmlformats.org/officeDocument/2006/relationships/tableStyles"/><Relationship Id="rId50" Target="slides/slide45.xml" Type="http://schemas.openxmlformats.org/officeDocument/2006/relationships/slide"/><Relationship Id="rId51" Target="slides/slide46.xml" Type="http://schemas.openxmlformats.org/officeDocument/2006/relationships/slide"/><Relationship Id="rId52" Target="slides/slide47.xml" Type="http://schemas.openxmlformats.org/officeDocument/2006/relationships/slide"/><Relationship Id="rId53" Target="slides/slide48.xml" Type="http://schemas.openxmlformats.org/officeDocument/2006/relationships/slide"/><Relationship Id="rId54" Target="slides/slide49.xml" Type="http://schemas.openxmlformats.org/officeDocument/2006/relationships/slide"/><Relationship Id="rId55" Target="slides/slide50.xml" Type="http://schemas.openxmlformats.org/officeDocument/2006/relationships/slide"/><Relationship Id="rId56" Target="slides/slide51.xml" Type="http://schemas.openxmlformats.org/officeDocument/2006/relationships/slide"/><Relationship Id="rId57" Target="slides/slide52.xml" Type="http://schemas.openxmlformats.org/officeDocument/2006/relationships/slide"/><Relationship Id="rId58" Target="slides/slide53.xml" Type="http://schemas.openxmlformats.org/officeDocument/2006/relationships/slide"/><Relationship Id="rId59" Target="slides/slide54.xml" Type="http://schemas.openxmlformats.org/officeDocument/2006/relationships/slide"/><Relationship Id="rId6" Target="slides/slide1.xml" Type="http://schemas.openxmlformats.org/officeDocument/2006/relationships/slide"/><Relationship Id="rId60" Target="slides/slide55.xml" Type="http://schemas.openxmlformats.org/officeDocument/2006/relationships/slide"/><Relationship Id="rId61" Target="slides/slide56.xml" Type="http://schemas.openxmlformats.org/officeDocument/2006/relationships/slide"/><Relationship Id="rId62" Target="slides/slide57.xml" Type="http://schemas.openxmlformats.org/officeDocument/2006/relationships/slide"/><Relationship Id="rId63" Target="slides/slide58.xml" Type="http://schemas.openxmlformats.org/officeDocument/2006/relationships/slide"/><Relationship Id="rId64" Target="slides/slide59.xml" Type="http://schemas.openxmlformats.org/officeDocument/2006/relationships/slide"/><Relationship Id="rId65" Target="slides/slide60.xml" Type="http://schemas.openxmlformats.org/officeDocument/2006/relationships/slide"/><Relationship Id="rId66" Target="slides/slide61.xml" Type="http://schemas.openxmlformats.org/officeDocument/2006/relationships/slide"/><Relationship Id="rId67" Target="slides/slide62.xml" Type="http://schemas.openxmlformats.org/officeDocument/2006/relationships/slide"/><Relationship Id="rId68" Target="slides/slide63.xml" Type="http://schemas.openxmlformats.org/officeDocument/2006/relationships/slide"/><Relationship Id="rId69" Target="slides/slide64.xml" Type="http://schemas.openxmlformats.org/officeDocument/2006/relationships/slide"/><Relationship Id="rId7" Target="slides/slide2.xml" Type="http://schemas.openxmlformats.org/officeDocument/2006/relationships/slide"/><Relationship Id="rId70" Target="slides/slide65.xml" Type="http://schemas.openxmlformats.org/officeDocument/2006/relationships/slide"/><Relationship Id="rId71" Target="slides/slide66.xml" Type="http://schemas.openxmlformats.org/officeDocument/2006/relationships/slide"/><Relationship Id="rId72" Target="slides/slide67.xml" Type="http://schemas.openxmlformats.org/officeDocument/2006/relationships/slide"/><Relationship Id="rId73" Target="slides/slide68.xml" Type="http://schemas.openxmlformats.org/officeDocument/2006/relationships/slide"/><Relationship Id="rId74" Target="slides/slide69.xml" Type="http://schemas.openxmlformats.org/officeDocument/2006/relationships/slide"/><Relationship Id="rId75" Target="slides/slide70.xml" Type="http://schemas.openxmlformats.org/officeDocument/2006/relationships/slide"/><Relationship Id="rId76" Target="slides/slide71.xml" Type="http://schemas.openxmlformats.org/officeDocument/2006/relationships/slide"/><Relationship Id="rId77" Target="slides/slide72.xml" Type="http://schemas.openxmlformats.org/officeDocument/2006/relationships/slide"/><Relationship Id="rId78" Target="slides/slide73.xml" Type="http://schemas.openxmlformats.org/officeDocument/2006/relationships/slide"/><Relationship Id="rId79" Target="slides/slide74.xml" Type="http://schemas.openxmlformats.org/officeDocument/2006/relationships/slide"/><Relationship Id="rId8" Target="slides/slide3.xml" Type="http://schemas.openxmlformats.org/officeDocument/2006/relationships/slide"/><Relationship Id="rId80" Target="slides/slide75.xml" Type="http://schemas.openxmlformats.org/officeDocument/2006/relationships/slide"/><Relationship Id="rId81" Target="slides/slide76.xml" Type="http://schemas.openxmlformats.org/officeDocument/2006/relationships/slide"/><Relationship Id="rId82" Target="slides/slide77.xml" Type="http://schemas.openxmlformats.org/officeDocument/2006/relationships/slide"/><Relationship Id="rId83" Target="slides/slide78.xml" Type="http://schemas.openxmlformats.org/officeDocument/2006/relationships/slide"/><Relationship Id="rId84" Target="slides/slide79.xml" Type="http://schemas.openxmlformats.org/officeDocument/2006/relationships/slide"/><Relationship Id="rId85" Target="slides/slide80.xml" Type="http://schemas.openxmlformats.org/officeDocument/2006/relationships/slide"/><Relationship Id="rId86" Target="slides/slide81.xml" Type="http://schemas.openxmlformats.org/officeDocument/2006/relationships/slide"/><Relationship Id="rId87" Target="slides/slide82.xml" Type="http://schemas.openxmlformats.org/officeDocument/2006/relationships/slide"/><Relationship Id="rId88" Target="slides/slide83.xml" Type="http://schemas.openxmlformats.org/officeDocument/2006/relationships/slide"/><Relationship Id="rId89" Target="slides/slide84.xml" Type="http://schemas.openxmlformats.org/officeDocument/2006/relationships/slide"/><Relationship Id="rId9" Target="slides/slide4.xml" Type="http://schemas.openxmlformats.org/officeDocument/2006/relationships/slide"/><Relationship Id="rId90" Target="slides/slide85.xml" Type="http://schemas.openxmlformats.org/officeDocument/2006/relationships/slide"/><Relationship Id="rId91" Target="fonts/font91.fntdata" Type="http://schemas.openxmlformats.org/officeDocument/2006/relationships/font"/><Relationship Id="rId92" Target="fonts/font92.fntdata" Type="http://schemas.openxmlformats.org/officeDocument/2006/relationships/font"/><Relationship Id="rId93" Target="fonts/font93.fntdata" Type="http://schemas.openxmlformats.org/officeDocument/2006/relationships/font"/><Relationship Id="rId94" Target="fonts/font94.fntdata" Type="http://schemas.openxmlformats.org/officeDocument/2006/relationships/font"/><Relationship Id="rId95" Target="fonts/font95.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11" Target="../media/image10.png" Type="http://schemas.openxmlformats.org/officeDocument/2006/relationships/image"/><Relationship Id="rId12" Target="../media/image11.svg" Type="http://schemas.openxmlformats.org/officeDocument/2006/relationships/image"/><Relationship Id="rId13" Target="../media/image12.png" Type="http://schemas.openxmlformats.org/officeDocument/2006/relationships/image"/><Relationship Id="rId14" Target="../media/image13.svg" Type="http://schemas.openxmlformats.org/officeDocument/2006/relationships/image"/><Relationship Id="rId15" Target="../media/image14.png" Type="http://schemas.openxmlformats.org/officeDocument/2006/relationships/image"/><Relationship Id="rId16" Target="../media/image15.svg" Type="http://schemas.openxmlformats.org/officeDocument/2006/relationships/image"/><Relationship Id="rId17" Target="../media/image16.png" Type="http://schemas.openxmlformats.org/officeDocument/2006/relationships/image"/><Relationship Id="rId18" Target="../media/image17.svg" Type="http://schemas.openxmlformats.org/officeDocument/2006/relationships/image"/><Relationship Id="rId19" Target="../media/image18.png" Type="http://schemas.openxmlformats.org/officeDocument/2006/relationships/image"/><Relationship Id="rId2" Target="../media/image1.png" Type="http://schemas.openxmlformats.org/officeDocument/2006/relationships/image"/><Relationship Id="rId20" Target="../media/image19.svg" Type="http://schemas.openxmlformats.org/officeDocument/2006/relationships/image"/><Relationship Id="rId21" Target="../media/image20.png" Type="http://schemas.openxmlformats.org/officeDocument/2006/relationships/image"/><Relationship Id="rId22" Target="../media/image21.svg" Type="http://schemas.openxmlformats.org/officeDocument/2006/relationships/image"/><Relationship Id="rId23" Target="../media/image22.png" Type="http://schemas.openxmlformats.org/officeDocument/2006/relationships/image"/><Relationship Id="rId24" Target="../media/image23.svg" Type="http://schemas.openxmlformats.org/officeDocument/2006/relationships/image"/><Relationship Id="rId25" Target="../media/image24.gif" Type="http://schemas.openxmlformats.org/officeDocument/2006/relationships/image"/><Relationship Id="rId26" Target="../media/image25.gif"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gif" Type="http://schemas.openxmlformats.org/officeDocument/2006/relationships/image"/><Relationship Id="rId9" Target="../media/image8.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2.svg" Type="http://schemas.openxmlformats.org/officeDocument/2006/relationships/image"/><Relationship Id="rId11" Target="../media/image93.png" Type="http://schemas.openxmlformats.org/officeDocument/2006/relationships/image"/><Relationship Id="rId12" Target="../media/image94.svg" Type="http://schemas.openxmlformats.org/officeDocument/2006/relationships/image"/><Relationship Id="rId13" Target="../media/image95.png" Type="http://schemas.openxmlformats.org/officeDocument/2006/relationships/image"/><Relationship Id="rId14" Target="../media/image96.png" Type="http://schemas.openxmlformats.org/officeDocument/2006/relationships/image"/><Relationship Id="rId2" Target="../media/image82.png" Type="http://schemas.openxmlformats.org/officeDocument/2006/relationships/image"/><Relationship Id="rId3" Target="../media/image83.png" Type="http://schemas.openxmlformats.org/officeDocument/2006/relationships/image"/><Relationship Id="rId4" Target="../media/image84.svg" Type="http://schemas.openxmlformats.org/officeDocument/2006/relationships/image"/><Relationship Id="rId5" Target="../media/image87.png" Type="http://schemas.openxmlformats.org/officeDocument/2006/relationships/image"/><Relationship Id="rId6" Target="../media/image88.svg" Type="http://schemas.openxmlformats.org/officeDocument/2006/relationships/image"/><Relationship Id="rId7" Target="../media/image89.png" Type="http://schemas.openxmlformats.org/officeDocument/2006/relationships/image"/><Relationship Id="rId8" Target="../media/image90.svg" Type="http://schemas.openxmlformats.org/officeDocument/2006/relationships/image"/><Relationship Id="rId9" Target="../media/image91.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7.png" Type="http://schemas.openxmlformats.org/officeDocument/2006/relationships/image"/><Relationship Id="rId3" Target="../media/image98.svg" Type="http://schemas.openxmlformats.org/officeDocument/2006/relationships/image"/><Relationship Id="rId4" Target="../media/image99.png" Type="http://schemas.openxmlformats.org/officeDocument/2006/relationships/image"/><Relationship Id="rId5" Target="../media/image100.svg" Type="http://schemas.openxmlformats.org/officeDocument/2006/relationships/image"/><Relationship Id="rId6" Target="../media/image101.png" Type="http://schemas.openxmlformats.org/officeDocument/2006/relationships/image"/><Relationship Id="rId7" Target="../media/image102.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07.png" Type="http://schemas.openxmlformats.org/officeDocument/2006/relationships/image"/><Relationship Id="rId11" Target="../media/image108.png" Type="http://schemas.openxmlformats.org/officeDocument/2006/relationships/image"/><Relationship Id="rId12" Target="../media/image109.png" Type="http://schemas.openxmlformats.org/officeDocument/2006/relationships/image"/><Relationship Id="rId13" Target="../media/image110.png" Type="http://schemas.openxmlformats.org/officeDocument/2006/relationships/image"/><Relationship Id="rId2" Target="../media/image97.png" Type="http://schemas.openxmlformats.org/officeDocument/2006/relationships/image"/><Relationship Id="rId3" Target="../media/image98.svg" Type="http://schemas.openxmlformats.org/officeDocument/2006/relationships/image"/><Relationship Id="rId4" Target="../media/image99.png" Type="http://schemas.openxmlformats.org/officeDocument/2006/relationships/image"/><Relationship Id="rId5" Target="../media/image100.svg" Type="http://schemas.openxmlformats.org/officeDocument/2006/relationships/image"/><Relationship Id="rId6" Target="../media/image103.png" Type="http://schemas.openxmlformats.org/officeDocument/2006/relationships/image"/><Relationship Id="rId7" Target="../media/image104.png" Type="http://schemas.openxmlformats.org/officeDocument/2006/relationships/image"/><Relationship Id="rId8" Target="../media/image105.png" Type="http://schemas.openxmlformats.org/officeDocument/2006/relationships/image"/><Relationship Id="rId9" Target="../media/image106.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1.png" Type="http://schemas.openxmlformats.org/officeDocument/2006/relationships/image"/><Relationship Id="rId3" Target="../media/image112.svg" Type="http://schemas.openxmlformats.org/officeDocument/2006/relationships/image"/><Relationship Id="rId4" Target="../media/image113.png" Type="http://schemas.openxmlformats.org/officeDocument/2006/relationships/image"/><Relationship Id="rId5" Target="../media/image114.svg" Type="http://schemas.openxmlformats.org/officeDocument/2006/relationships/image"/><Relationship Id="rId6" Target="../media/image115.png" Type="http://schemas.openxmlformats.org/officeDocument/2006/relationships/image"/><Relationship Id="rId7" Target="../media/image116.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25.png" Type="http://schemas.openxmlformats.org/officeDocument/2006/relationships/image"/><Relationship Id="rId11" Target="../media/image126.svg" Type="http://schemas.openxmlformats.org/officeDocument/2006/relationships/image"/><Relationship Id="rId12" Target="../media/image127.png" Type="http://schemas.openxmlformats.org/officeDocument/2006/relationships/image"/><Relationship Id="rId13" Target="../media/image128.svg" Type="http://schemas.openxmlformats.org/officeDocument/2006/relationships/image"/><Relationship Id="rId14" Target="../media/image129.png" Type="http://schemas.openxmlformats.org/officeDocument/2006/relationships/image"/><Relationship Id="rId15" Target="../media/image130.svg" Type="http://schemas.openxmlformats.org/officeDocument/2006/relationships/image"/><Relationship Id="rId2" Target="../media/image117.png" Type="http://schemas.openxmlformats.org/officeDocument/2006/relationships/image"/><Relationship Id="rId3" Target="../media/image118.svg" Type="http://schemas.openxmlformats.org/officeDocument/2006/relationships/image"/><Relationship Id="rId4" Target="../media/image119.png" Type="http://schemas.openxmlformats.org/officeDocument/2006/relationships/image"/><Relationship Id="rId5" Target="../media/image120.svg" Type="http://schemas.openxmlformats.org/officeDocument/2006/relationships/image"/><Relationship Id="rId6" Target="../media/image121.png" Type="http://schemas.openxmlformats.org/officeDocument/2006/relationships/image"/><Relationship Id="rId7" Target="../media/image122.svg" Type="http://schemas.openxmlformats.org/officeDocument/2006/relationships/image"/><Relationship Id="rId8" Target="../media/image123.png" Type="http://schemas.openxmlformats.org/officeDocument/2006/relationships/image"/><Relationship Id="rId9" Target="../media/image124.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31.png" Type="http://schemas.openxmlformats.org/officeDocument/2006/relationships/image"/><Relationship Id="rId2" Target="../media/image37.png" Type="http://schemas.openxmlformats.org/officeDocument/2006/relationships/image"/><Relationship Id="rId3" Target="../media/image38.svg" Type="http://schemas.openxmlformats.org/officeDocument/2006/relationships/image"/><Relationship Id="rId4" Target="../media/image45.png" Type="http://schemas.openxmlformats.org/officeDocument/2006/relationships/image"/><Relationship Id="rId5" Target="../media/image46.svg" Type="http://schemas.openxmlformats.org/officeDocument/2006/relationships/image"/><Relationship Id="rId6" Target="../media/image29.png" Type="http://schemas.openxmlformats.org/officeDocument/2006/relationships/image"/><Relationship Id="rId7" Target="../media/image30.svg" Type="http://schemas.openxmlformats.org/officeDocument/2006/relationships/image"/><Relationship Id="rId8" Target="../media/image27.png" Type="http://schemas.openxmlformats.org/officeDocument/2006/relationships/image"/><Relationship Id="rId9" Target="../media/image28.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25.png" Type="http://schemas.openxmlformats.org/officeDocument/2006/relationships/image"/><Relationship Id="rId11" Target="../media/image126.svg" Type="http://schemas.openxmlformats.org/officeDocument/2006/relationships/image"/><Relationship Id="rId12" Target="../media/image127.png" Type="http://schemas.openxmlformats.org/officeDocument/2006/relationships/image"/><Relationship Id="rId13" Target="../media/image128.svg" Type="http://schemas.openxmlformats.org/officeDocument/2006/relationships/image"/><Relationship Id="rId14" Target="../media/image129.png" Type="http://schemas.openxmlformats.org/officeDocument/2006/relationships/image"/><Relationship Id="rId15" Target="../media/image130.svg" Type="http://schemas.openxmlformats.org/officeDocument/2006/relationships/image"/><Relationship Id="rId2" Target="../media/image117.png" Type="http://schemas.openxmlformats.org/officeDocument/2006/relationships/image"/><Relationship Id="rId3" Target="../media/image118.svg" Type="http://schemas.openxmlformats.org/officeDocument/2006/relationships/image"/><Relationship Id="rId4" Target="../media/image119.png" Type="http://schemas.openxmlformats.org/officeDocument/2006/relationships/image"/><Relationship Id="rId5" Target="../media/image120.svg" Type="http://schemas.openxmlformats.org/officeDocument/2006/relationships/image"/><Relationship Id="rId6" Target="../media/image121.png" Type="http://schemas.openxmlformats.org/officeDocument/2006/relationships/image"/><Relationship Id="rId7" Target="../media/image122.svg" Type="http://schemas.openxmlformats.org/officeDocument/2006/relationships/image"/><Relationship Id="rId8" Target="../media/image123.png" Type="http://schemas.openxmlformats.org/officeDocument/2006/relationships/image"/><Relationship Id="rId9" Target="../media/image124.sv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25.png" Type="http://schemas.openxmlformats.org/officeDocument/2006/relationships/image"/><Relationship Id="rId11" Target="../media/image126.svg" Type="http://schemas.openxmlformats.org/officeDocument/2006/relationships/image"/><Relationship Id="rId12" Target="../media/image127.png" Type="http://schemas.openxmlformats.org/officeDocument/2006/relationships/image"/><Relationship Id="rId13" Target="../media/image128.svg" Type="http://schemas.openxmlformats.org/officeDocument/2006/relationships/image"/><Relationship Id="rId14" Target="../media/image129.png" Type="http://schemas.openxmlformats.org/officeDocument/2006/relationships/image"/><Relationship Id="rId15" Target="../media/image130.svg" Type="http://schemas.openxmlformats.org/officeDocument/2006/relationships/image"/><Relationship Id="rId2" Target="../media/image117.png" Type="http://schemas.openxmlformats.org/officeDocument/2006/relationships/image"/><Relationship Id="rId3" Target="../media/image118.svg" Type="http://schemas.openxmlformats.org/officeDocument/2006/relationships/image"/><Relationship Id="rId4" Target="../media/image119.png" Type="http://schemas.openxmlformats.org/officeDocument/2006/relationships/image"/><Relationship Id="rId5" Target="../media/image120.svg" Type="http://schemas.openxmlformats.org/officeDocument/2006/relationships/image"/><Relationship Id="rId6" Target="../media/image121.png" Type="http://schemas.openxmlformats.org/officeDocument/2006/relationships/image"/><Relationship Id="rId7" Target="../media/image122.svg" Type="http://schemas.openxmlformats.org/officeDocument/2006/relationships/image"/><Relationship Id="rId8" Target="../media/image123.png" Type="http://schemas.openxmlformats.org/officeDocument/2006/relationships/image"/><Relationship Id="rId9" Target="../media/image124.sv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40.png" Type="http://schemas.openxmlformats.org/officeDocument/2006/relationships/image"/><Relationship Id="rId11" Target="../media/image141.svg" Type="http://schemas.openxmlformats.org/officeDocument/2006/relationships/image"/><Relationship Id="rId2" Target="../media/image132.png" Type="http://schemas.openxmlformats.org/officeDocument/2006/relationships/image"/><Relationship Id="rId3" Target="../media/image133.svg" Type="http://schemas.openxmlformats.org/officeDocument/2006/relationships/image"/><Relationship Id="rId4" Target="../media/image134.png" Type="http://schemas.openxmlformats.org/officeDocument/2006/relationships/image"/><Relationship Id="rId5" Target="../media/image135.svg" Type="http://schemas.openxmlformats.org/officeDocument/2006/relationships/image"/><Relationship Id="rId6" Target="../media/image136.png" Type="http://schemas.openxmlformats.org/officeDocument/2006/relationships/image"/><Relationship Id="rId7" Target="../media/image137.svg" Type="http://schemas.openxmlformats.org/officeDocument/2006/relationships/image"/><Relationship Id="rId8" Target="../media/image138.png" Type="http://schemas.openxmlformats.org/officeDocument/2006/relationships/image"/><Relationship Id="rId9" Target="../media/image139.sv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2.png" Type="http://schemas.openxmlformats.org/officeDocument/2006/relationships/image"/><Relationship Id="rId3" Target="../media/image143.svg" Type="http://schemas.openxmlformats.org/officeDocument/2006/relationships/image"/><Relationship Id="rId4" Target="../media/image144.png" Type="http://schemas.openxmlformats.org/officeDocument/2006/relationships/image"/><Relationship Id="rId5" Target="../media/image145.svg" Type="http://schemas.openxmlformats.org/officeDocument/2006/relationships/image"/><Relationship Id="rId6" Target="../media/image146.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4.svg" Type="http://schemas.openxmlformats.org/officeDocument/2006/relationships/image"/><Relationship Id="rId11" Target="../media/image35.png" Type="http://schemas.openxmlformats.org/officeDocument/2006/relationships/image"/><Relationship Id="rId12" Target="../media/image36.svg" Type="http://schemas.openxmlformats.org/officeDocument/2006/relationships/image"/><Relationship Id="rId13" Target="../media/image37.png" Type="http://schemas.openxmlformats.org/officeDocument/2006/relationships/image"/><Relationship Id="rId14" Target="../media/image38.svg" Type="http://schemas.openxmlformats.org/officeDocument/2006/relationships/image"/><Relationship Id="rId15" Target="../media/image3.png" Type="http://schemas.openxmlformats.org/officeDocument/2006/relationships/image"/><Relationship Id="rId16" Target="../media/image4.svg" Type="http://schemas.openxmlformats.org/officeDocument/2006/relationships/image"/><Relationship Id="rId17" Target="../media/image39.png" Type="http://schemas.openxmlformats.org/officeDocument/2006/relationships/image"/><Relationship Id="rId18" Target="../media/image40.svg" Type="http://schemas.openxmlformats.org/officeDocument/2006/relationships/image"/><Relationship Id="rId19" Target="../media/image41.png" Type="http://schemas.openxmlformats.org/officeDocument/2006/relationships/image"/><Relationship Id="rId2" Target="../media/image26.gif" Type="http://schemas.openxmlformats.org/officeDocument/2006/relationships/image"/><Relationship Id="rId20" Target="../media/image42.svg" Type="http://schemas.openxmlformats.org/officeDocument/2006/relationships/image"/><Relationship Id="rId21" Target="../media/image43.png" Type="http://schemas.openxmlformats.org/officeDocument/2006/relationships/image"/><Relationship Id="rId22" Target="../media/image44.svg" Type="http://schemas.openxmlformats.org/officeDocument/2006/relationships/image"/><Relationship Id="rId23" Target="../media/image8.png" Type="http://schemas.openxmlformats.org/officeDocument/2006/relationships/image"/><Relationship Id="rId24" Target="../media/image9.svg" Type="http://schemas.openxmlformats.org/officeDocument/2006/relationships/image"/><Relationship Id="rId3" Target="../media/image27.png" Type="http://schemas.openxmlformats.org/officeDocument/2006/relationships/image"/><Relationship Id="rId4" Target="../media/image28.svg" Type="http://schemas.openxmlformats.org/officeDocument/2006/relationships/image"/><Relationship Id="rId5" Target="../media/image29.png" Type="http://schemas.openxmlformats.org/officeDocument/2006/relationships/image"/><Relationship Id="rId6" Target="../media/image30.svg" Type="http://schemas.openxmlformats.org/officeDocument/2006/relationships/image"/><Relationship Id="rId7" Target="../media/image31.png" Type="http://schemas.openxmlformats.org/officeDocument/2006/relationships/image"/><Relationship Id="rId8" Target="../media/image32.svg" Type="http://schemas.openxmlformats.org/officeDocument/2006/relationships/image"/><Relationship Id="rId9" Target="../media/image33.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2.png" Type="http://schemas.openxmlformats.org/officeDocument/2006/relationships/image"/><Relationship Id="rId3" Target="../media/image143.svg" Type="http://schemas.openxmlformats.org/officeDocument/2006/relationships/image"/><Relationship Id="rId4" Target="../media/image147.png" Type="http://schemas.openxmlformats.org/officeDocument/2006/relationships/image"/><Relationship Id="rId5" Target="../media/image144.png" Type="http://schemas.openxmlformats.org/officeDocument/2006/relationships/image"/><Relationship Id="rId6" Target="../media/image145.sv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2.png" Type="http://schemas.openxmlformats.org/officeDocument/2006/relationships/image"/><Relationship Id="rId3" Target="../media/image143.svg" Type="http://schemas.openxmlformats.org/officeDocument/2006/relationships/image"/><Relationship Id="rId4" Target="../media/image144.png" Type="http://schemas.openxmlformats.org/officeDocument/2006/relationships/image"/><Relationship Id="rId5" Target="../media/image145.svg" Type="http://schemas.openxmlformats.org/officeDocument/2006/relationships/image"/><Relationship Id="rId6" Target="../media/image147.png" Type="http://schemas.openxmlformats.org/officeDocument/2006/relationships/image"/><Relationship Id="rId7" Target="../media/image146.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2.png" Type="http://schemas.openxmlformats.org/officeDocument/2006/relationships/image"/><Relationship Id="rId3" Target="../media/image143.svg" Type="http://schemas.openxmlformats.org/officeDocument/2006/relationships/image"/><Relationship Id="rId4" Target="../media/image144.png" Type="http://schemas.openxmlformats.org/officeDocument/2006/relationships/image"/><Relationship Id="rId5" Target="../media/image145.svg" Type="http://schemas.openxmlformats.org/officeDocument/2006/relationships/image"/><Relationship Id="rId6" Target="../media/image147.png" Type="http://schemas.openxmlformats.org/officeDocument/2006/relationships/image"/><Relationship Id="rId7" Target="../media/image146.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2.png" Type="http://schemas.openxmlformats.org/officeDocument/2006/relationships/image"/><Relationship Id="rId3" Target="../media/image143.svg" Type="http://schemas.openxmlformats.org/officeDocument/2006/relationships/image"/><Relationship Id="rId4" Target="../media/image144.png" Type="http://schemas.openxmlformats.org/officeDocument/2006/relationships/image"/><Relationship Id="rId5" Target="../media/image145.svg" Type="http://schemas.openxmlformats.org/officeDocument/2006/relationships/image"/><Relationship Id="rId6" Target="../media/image147.png" Type="http://schemas.openxmlformats.org/officeDocument/2006/relationships/image"/><Relationship Id="rId7" Target="../media/image146.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2.png" Type="http://schemas.openxmlformats.org/officeDocument/2006/relationships/image"/><Relationship Id="rId3" Target="../media/image143.svg" Type="http://schemas.openxmlformats.org/officeDocument/2006/relationships/image"/><Relationship Id="rId4" Target="../media/image144.png" Type="http://schemas.openxmlformats.org/officeDocument/2006/relationships/image"/><Relationship Id="rId5" Target="../media/image145.svg" Type="http://schemas.openxmlformats.org/officeDocument/2006/relationships/image"/><Relationship Id="rId6" Target="../media/image146.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2.png" Type="http://schemas.openxmlformats.org/officeDocument/2006/relationships/image"/><Relationship Id="rId3" Target="../media/image143.svg" Type="http://schemas.openxmlformats.org/officeDocument/2006/relationships/image"/><Relationship Id="rId4" Target="../media/image148.png" Type="http://schemas.openxmlformats.org/officeDocument/2006/relationships/image"/><Relationship Id="rId5" Target="../media/image144.png" Type="http://schemas.openxmlformats.org/officeDocument/2006/relationships/image"/><Relationship Id="rId6" Target="../media/image145.sv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2.png" Type="http://schemas.openxmlformats.org/officeDocument/2006/relationships/image"/><Relationship Id="rId3" Target="../media/image143.svg" Type="http://schemas.openxmlformats.org/officeDocument/2006/relationships/image"/><Relationship Id="rId4" Target="../media/image144.png" Type="http://schemas.openxmlformats.org/officeDocument/2006/relationships/image"/><Relationship Id="rId5" Target="../media/image145.svg" Type="http://schemas.openxmlformats.org/officeDocument/2006/relationships/image"/><Relationship Id="rId6" Target="../media/image148.png" Type="http://schemas.openxmlformats.org/officeDocument/2006/relationships/image"/><Relationship Id="rId7" Target="../media/image146.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2.png" Type="http://schemas.openxmlformats.org/officeDocument/2006/relationships/image"/><Relationship Id="rId3" Target="../media/image143.svg" Type="http://schemas.openxmlformats.org/officeDocument/2006/relationships/image"/><Relationship Id="rId4" Target="../media/image144.png" Type="http://schemas.openxmlformats.org/officeDocument/2006/relationships/image"/><Relationship Id="rId5" Target="../media/image145.svg" Type="http://schemas.openxmlformats.org/officeDocument/2006/relationships/image"/><Relationship Id="rId6" Target="../media/image148.png" Type="http://schemas.openxmlformats.org/officeDocument/2006/relationships/image"/><Relationship Id="rId7" Target="../media/image146.pn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2.png" Type="http://schemas.openxmlformats.org/officeDocument/2006/relationships/image"/><Relationship Id="rId3" Target="../media/image143.svg" Type="http://schemas.openxmlformats.org/officeDocument/2006/relationships/image"/><Relationship Id="rId4" Target="../media/image144.png" Type="http://schemas.openxmlformats.org/officeDocument/2006/relationships/image"/><Relationship Id="rId5" Target="../media/image145.svg" Type="http://schemas.openxmlformats.org/officeDocument/2006/relationships/image"/><Relationship Id="rId6" Target="../media/image148.png" Type="http://schemas.openxmlformats.org/officeDocument/2006/relationships/image"/><Relationship Id="rId7" Target="../media/image146.pn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149.jpeg" Type="http://schemas.openxmlformats.org/officeDocument/2006/relationships/image"/><Relationship Id="rId5" Target="../media/VAGpTx641EI.mp4" Type="http://schemas.openxmlformats.org/officeDocument/2006/relationships/video"/><Relationship Id="rId6" Target="../media/VAGpTx641EI.mp4" Type="http://schemas.microsoft.com/office/2007/relationships/media"/></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8.svg" Type="http://schemas.openxmlformats.org/officeDocument/2006/relationships/image"/><Relationship Id="rId11" Target="../media/image29.png" Type="http://schemas.openxmlformats.org/officeDocument/2006/relationships/image"/><Relationship Id="rId12" Target="../media/image30.svg" Type="http://schemas.openxmlformats.org/officeDocument/2006/relationships/image"/><Relationship Id="rId13" Target="../media/image31.png" Type="http://schemas.openxmlformats.org/officeDocument/2006/relationships/image"/><Relationship Id="rId14" Target="../media/image32.svg" Type="http://schemas.openxmlformats.org/officeDocument/2006/relationships/image"/><Relationship Id="rId15" Target="../media/image33.png" Type="http://schemas.openxmlformats.org/officeDocument/2006/relationships/image"/><Relationship Id="rId16" Target="../media/image34.svg" Type="http://schemas.openxmlformats.org/officeDocument/2006/relationships/image"/><Relationship Id="rId17" Target="../media/image35.png" Type="http://schemas.openxmlformats.org/officeDocument/2006/relationships/image"/><Relationship Id="rId18" Target="../media/image36.svg" Type="http://schemas.openxmlformats.org/officeDocument/2006/relationships/image"/><Relationship Id="rId19" Target="../media/image25.gif" Type="http://schemas.openxmlformats.org/officeDocument/2006/relationships/image"/><Relationship Id="rId2" Target="../media/image37.png" Type="http://schemas.openxmlformats.org/officeDocument/2006/relationships/image"/><Relationship Id="rId3" Target="../media/image38.svg" Type="http://schemas.openxmlformats.org/officeDocument/2006/relationships/image"/><Relationship Id="rId4" Target="../media/image45.png" Type="http://schemas.openxmlformats.org/officeDocument/2006/relationships/image"/><Relationship Id="rId5" Target="../media/image46.svg" Type="http://schemas.openxmlformats.org/officeDocument/2006/relationships/image"/><Relationship Id="rId6" Target="../media/image47.png" Type="http://schemas.openxmlformats.org/officeDocument/2006/relationships/image"/><Relationship Id="rId7" Target="../media/image48.svg" Type="http://schemas.openxmlformats.org/officeDocument/2006/relationships/image"/><Relationship Id="rId8" Target="../media/image26.gif" Type="http://schemas.openxmlformats.org/officeDocument/2006/relationships/image"/><Relationship Id="rId9" Target="../media/image27.pn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58.png" Type="http://schemas.openxmlformats.org/officeDocument/2006/relationships/image"/><Relationship Id="rId11" Target="../media/image159.svg" Type="http://schemas.openxmlformats.org/officeDocument/2006/relationships/image"/><Relationship Id="rId12" Target="../media/image160.png" Type="http://schemas.openxmlformats.org/officeDocument/2006/relationships/image"/><Relationship Id="rId13" Target="../media/image161.svg" Type="http://schemas.openxmlformats.org/officeDocument/2006/relationships/image"/><Relationship Id="rId14" Target="../media/image162.png" Type="http://schemas.openxmlformats.org/officeDocument/2006/relationships/image"/><Relationship Id="rId15" Target="../media/image163.svg" Type="http://schemas.openxmlformats.org/officeDocument/2006/relationships/image"/><Relationship Id="rId16" Target="../media/image55.png" Type="http://schemas.openxmlformats.org/officeDocument/2006/relationships/image"/><Relationship Id="rId17" Target="../media/image56.svg" Type="http://schemas.openxmlformats.org/officeDocument/2006/relationships/image"/><Relationship Id="rId18" Target="../media/image57.png" Type="http://schemas.openxmlformats.org/officeDocument/2006/relationships/image"/><Relationship Id="rId19" Target="../media/image58.svg" Type="http://schemas.openxmlformats.org/officeDocument/2006/relationships/image"/><Relationship Id="rId2" Target="../media/image150.png" Type="http://schemas.openxmlformats.org/officeDocument/2006/relationships/image"/><Relationship Id="rId20" Target="../media/image164.png" Type="http://schemas.openxmlformats.org/officeDocument/2006/relationships/image"/><Relationship Id="rId21" Target="../media/image165.svg" Type="http://schemas.openxmlformats.org/officeDocument/2006/relationships/image"/><Relationship Id="rId22" Target="../media/image166.png" Type="http://schemas.openxmlformats.org/officeDocument/2006/relationships/image"/><Relationship Id="rId23" Target="../media/image167.svg" Type="http://schemas.openxmlformats.org/officeDocument/2006/relationships/image"/><Relationship Id="rId24" Target="../media/image61.gif" Type="http://schemas.openxmlformats.org/officeDocument/2006/relationships/image"/><Relationship Id="rId25" Target="../media/image62.gif" Type="http://schemas.openxmlformats.org/officeDocument/2006/relationships/image"/><Relationship Id="rId26" Target="../media/image24.gif" Type="http://schemas.openxmlformats.org/officeDocument/2006/relationships/image"/><Relationship Id="rId27" Target="../media/image168.png" Type="http://schemas.openxmlformats.org/officeDocument/2006/relationships/image"/><Relationship Id="rId28" Target="../media/image169.svg" Type="http://schemas.openxmlformats.org/officeDocument/2006/relationships/image"/><Relationship Id="rId29" Target="../media/image170.png" Type="http://schemas.openxmlformats.org/officeDocument/2006/relationships/image"/><Relationship Id="rId3" Target="../media/image151.svg" Type="http://schemas.openxmlformats.org/officeDocument/2006/relationships/image"/><Relationship Id="rId30" Target="../media/image171.svg" Type="http://schemas.openxmlformats.org/officeDocument/2006/relationships/image"/><Relationship Id="rId31" Target="../media/image172.png" Type="http://schemas.openxmlformats.org/officeDocument/2006/relationships/image"/><Relationship Id="rId32" Target="../media/image173.svg" Type="http://schemas.openxmlformats.org/officeDocument/2006/relationships/image"/><Relationship Id="rId33" Target="../media/image174.png" Type="http://schemas.openxmlformats.org/officeDocument/2006/relationships/image"/><Relationship Id="rId34" Target="../media/image175.svg" Type="http://schemas.openxmlformats.org/officeDocument/2006/relationships/image"/><Relationship Id="rId35" Target="../media/image176.png" Type="http://schemas.openxmlformats.org/officeDocument/2006/relationships/image"/><Relationship Id="rId36" Target="../media/image177.svg" Type="http://schemas.openxmlformats.org/officeDocument/2006/relationships/image"/><Relationship Id="rId4" Target="../media/image152.png" Type="http://schemas.openxmlformats.org/officeDocument/2006/relationships/image"/><Relationship Id="rId5" Target="../media/image153.svg" Type="http://schemas.openxmlformats.org/officeDocument/2006/relationships/image"/><Relationship Id="rId6" Target="../media/image154.png" Type="http://schemas.openxmlformats.org/officeDocument/2006/relationships/image"/><Relationship Id="rId7" Target="../media/image155.svg" Type="http://schemas.openxmlformats.org/officeDocument/2006/relationships/image"/><Relationship Id="rId8" Target="../media/image156.png" Type="http://schemas.openxmlformats.org/officeDocument/2006/relationships/image"/><Relationship Id="rId9" Target="../media/image157.sv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25.png" Type="http://schemas.openxmlformats.org/officeDocument/2006/relationships/image"/><Relationship Id="rId11" Target="../media/image126.svg" Type="http://schemas.openxmlformats.org/officeDocument/2006/relationships/image"/><Relationship Id="rId12" Target="../media/image127.png" Type="http://schemas.openxmlformats.org/officeDocument/2006/relationships/image"/><Relationship Id="rId13" Target="../media/image128.svg" Type="http://schemas.openxmlformats.org/officeDocument/2006/relationships/image"/><Relationship Id="rId14" Target="../media/image129.png" Type="http://schemas.openxmlformats.org/officeDocument/2006/relationships/image"/><Relationship Id="rId15" Target="../media/image130.svg" Type="http://schemas.openxmlformats.org/officeDocument/2006/relationships/image"/><Relationship Id="rId2" Target="../media/image117.png" Type="http://schemas.openxmlformats.org/officeDocument/2006/relationships/image"/><Relationship Id="rId3" Target="../media/image118.svg" Type="http://schemas.openxmlformats.org/officeDocument/2006/relationships/image"/><Relationship Id="rId4" Target="../media/image119.png" Type="http://schemas.openxmlformats.org/officeDocument/2006/relationships/image"/><Relationship Id="rId5" Target="../media/image120.svg" Type="http://schemas.openxmlformats.org/officeDocument/2006/relationships/image"/><Relationship Id="rId6" Target="../media/image121.png" Type="http://schemas.openxmlformats.org/officeDocument/2006/relationships/image"/><Relationship Id="rId7" Target="../media/image122.svg" Type="http://schemas.openxmlformats.org/officeDocument/2006/relationships/image"/><Relationship Id="rId8" Target="../media/image123.png" Type="http://schemas.openxmlformats.org/officeDocument/2006/relationships/image"/><Relationship Id="rId9" Target="../media/image124.sv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78.png" Type="http://schemas.openxmlformats.org/officeDocument/2006/relationships/image"/><Relationship Id="rId11" Target="../media/image179.png" Type="http://schemas.openxmlformats.org/officeDocument/2006/relationships/image"/><Relationship Id="rId2" Target="../media/image37.png" Type="http://schemas.openxmlformats.org/officeDocument/2006/relationships/image"/><Relationship Id="rId3" Target="../media/image38.svg" Type="http://schemas.openxmlformats.org/officeDocument/2006/relationships/image"/><Relationship Id="rId4" Target="../media/image45.png" Type="http://schemas.openxmlformats.org/officeDocument/2006/relationships/image"/><Relationship Id="rId5" Target="../media/image46.svg" Type="http://schemas.openxmlformats.org/officeDocument/2006/relationships/image"/><Relationship Id="rId6" Target="../media/image29.png" Type="http://schemas.openxmlformats.org/officeDocument/2006/relationships/image"/><Relationship Id="rId7" Target="../media/image30.svg" Type="http://schemas.openxmlformats.org/officeDocument/2006/relationships/image"/><Relationship Id="rId8" Target="../media/image27.png" Type="http://schemas.openxmlformats.org/officeDocument/2006/relationships/image"/><Relationship Id="rId9" Target="../media/image28.sv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25.png" Type="http://schemas.openxmlformats.org/officeDocument/2006/relationships/image"/><Relationship Id="rId11" Target="../media/image126.svg" Type="http://schemas.openxmlformats.org/officeDocument/2006/relationships/image"/><Relationship Id="rId12" Target="../media/image127.png" Type="http://schemas.openxmlformats.org/officeDocument/2006/relationships/image"/><Relationship Id="rId13" Target="../media/image128.svg" Type="http://schemas.openxmlformats.org/officeDocument/2006/relationships/image"/><Relationship Id="rId14" Target="../media/image129.png" Type="http://schemas.openxmlformats.org/officeDocument/2006/relationships/image"/><Relationship Id="rId15" Target="../media/image130.svg" Type="http://schemas.openxmlformats.org/officeDocument/2006/relationships/image"/><Relationship Id="rId2" Target="../media/image117.png" Type="http://schemas.openxmlformats.org/officeDocument/2006/relationships/image"/><Relationship Id="rId3" Target="../media/image118.svg" Type="http://schemas.openxmlformats.org/officeDocument/2006/relationships/image"/><Relationship Id="rId4" Target="../media/image119.png" Type="http://schemas.openxmlformats.org/officeDocument/2006/relationships/image"/><Relationship Id="rId5" Target="../media/image120.svg" Type="http://schemas.openxmlformats.org/officeDocument/2006/relationships/image"/><Relationship Id="rId6" Target="../media/image121.png" Type="http://schemas.openxmlformats.org/officeDocument/2006/relationships/image"/><Relationship Id="rId7" Target="../media/image122.svg" Type="http://schemas.openxmlformats.org/officeDocument/2006/relationships/image"/><Relationship Id="rId8" Target="../media/image123.png" Type="http://schemas.openxmlformats.org/officeDocument/2006/relationships/image"/><Relationship Id="rId9" Target="../media/image124.sv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25.png" Type="http://schemas.openxmlformats.org/officeDocument/2006/relationships/image"/><Relationship Id="rId11" Target="../media/image126.svg" Type="http://schemas.openxmlformats.org/officeDocument/2006/relationships/image"/><Relationship Id="rId12" Target="../media/image127.png" Type="http://schemas.openxmlformats.org/officeDocument/2006/relationships/image"/><Relationship Id="rId13" Target="../media/image128.svg" Type="http://schemas.openxmlformats.org/officeDocument/2006/relationships/image"/><Relationship Id="rId14" Target="../media/image129.png" Type="http://schemas.openxmlformats.org/officeDocument/2006/relationships/image"/><Relationship Id="rId15" Target="../media/image130.svg" Type="http://schemas.openxmlformats.org/officeDocument/2006/relationships/image"/><Relationship Id="rId2" Target="../media/image117.png" Type="http://schemas.openxmlformats.org/officeDocument/2006/relationships/image"/><Relationship Id="rId3" Target="../media/image118.svg" Type="http://schemas.openxmlformats.org/officeDocument/2006/relationships/image"/><Relationship Id="rId4" Target="../media/image119.png" Type="http://schemas.openxmlformats.org/officeDocument/2006/relationships/image"/><Relationship Id="rId5" Target="../media/image120.svg" Type="http://schemas.openxmlformats.org/officeDocument/2006/relationships/image"/><Relationship Id="rId6" Target="../media/image121.png" Type="http://schemas.openxmlformats.org/officeDocument/2006/relationships/image"/><Relationship Id="rId7" Target="../media/image122.svg" Type="http://schemas.openxmlformats.org/officeDocument/2006/relationships/image"/><Relationship Id="rId8" Target="../media/image123.png" Type="http://schemas.openxmlformats.org/officeDocument/2006/relationships/image"/><Relationship Id="rId9" Target="../media/image124.svg" Type="http://schemas.openxmlformats.org/officeDocument/2006/relationships/image"/></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40.png" Type="http://schemas.openxmlformats.org/officeDocument/2006/relationships/image"/><Relationship Id="rId11" Target="../media/image141.svg" Type="http://schemas.openxmlformats.org/officeDocument/2006/relationships/image"/><Relationship Id="rId2" Target="../media/image132.png" Type="http://schemas.openxmlformats.org/officeDocument/2006/relationships/image"/><Relationship Id="rId3" Target="../media/image133.svg" Type="http://schemas.openxmlformats.org/officeDocument/2006/relationships/image"/><Relationship Id="rId4" Target="../media/image134.png" Type="http://schemas.openxmlformats.org/officeDocument/2006/relationships/image"/><Relationship Id="rId5" Target="../media/image135.svg" Type="http://schemas.openxmlformats.org/officeDocument/2006/relationships/image"/><Relationship Id="rId6" Target="../media/image136.png" Type="http://schemas.openxmlformats.org/officeDocument/2006/relationships/image"/><Relationship Id="rId7" Target="../media/image137.svg" Type="http://schemas.openxmlformats.org/officeDocument/2006/relationships/image"/><Relationship Id="rId8" Target="../media/image138.png" Type="http://schemas.openxmlformats.org/officeDocument/2006/relationships/image"/><Relationship Id="rId9" Target="../media/image139.svg" Type="http://schemas.openxmlformats.org/officeDocument/2006/relationships/image"/></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0.png" Type="http://schemas.openxmlformats.org/officeDocument/2006/relationships/image"/><Relationship Id="rId3" Target="../media/image181.svg" Type="http://schemas.openxmlformats.org/officeDocument/2006/relationships/image"/><Relationship Id="rId4" Target="../media/image182.png" Type="http://schemas.openxmlformats.org/officeDocument/2006/relationships/image"/><Relationship Id="rId5" Target="../media/image183.svg" Type="http://schemas.openxmlformats.org/officeDocument/2006/relationships/image"/><Relationship Id="rId6" Target="../media/image184.png" Type="http://schemas.openxmlformats.org/officeDocument/2006/relationships/image"/></Relationships>
</file>

<file path=ppt/slides/_rels/slide3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5.png" Type="http://schemas.openxmlformats.org/officeDocument/2006/relationships/image"/><Relationship Id="rId3" Target="../media/image186.svg" Type="http://schemas.openxmlformats.org/officeDocument/2006/relationships/image"/><Relationship Id="rId4" Target="../media/image187.png" Type="http://schemas.openxmlformats.org/officeDocument/2006/relationships/image"/><Relationship Id="rId5" Target="../media/image188.svg" Type="http://schemas.openxmlformats.org/officeDocument/2006/relationships/image"/><Relationship Id="rId6" Target="../media/image184.png" Type="http://schemas.openxmlformats.org/officeDocument/2006/relationships/image"/></Relationships>
</file>

<file path=ppt/slides/_rels/slide3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5.png" Type="http://schemas.openxmlformats.org/officeDocument/2006/relationships/image"/><Relationship Id="rId3" Target="../media/image186.svg" Type="http://schemas.openxmlformats.org/officeDocument/2006/relationships/image"/><Relationship Id="rId4" Target="../media/image187.png" Type="http://schemas.openxmlformats.org/officeDocument/2006/relationships/image"/><Relationship Id="rId5" Target="../media/image188.svg" Type="http://schemas.openxmlformats.org/officeDocument/2006/relationships/image"/><Relationship Id="rId6" Target="../media/image184.png" Type="http://schemas.openxmlformats.org/officeDocument/2006/relationships/image"/></Relationships>
</file>

<file path=ppt/slides/_rels/slide3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5.png" Type="http://schemas.openxmlformats.org/officeDocument/2006/relationships/image"/><Relationship Id="rId3" Target="../media/image186.svg" Type="http://schemas.openxmlformats.org/officeDocument/2006/relationships/image"/><Relationship Id="rId4" Target="../media/image187.png" Type="http://schemas.openxmlformats.org/officeDocument/2006/relationships/image"/><Relationship Id="rId5" Target="../media/image188.svg" Type="http://schemas.openxmlformats.org/officeDocument/2006/relationships/image"/><Relationship Id="rId6" Target="../media/image184.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8.svg" Type="http://schemas.openxmlformats.org/officeDocument/2006/relationships/image"/><Relationship Id="rId11" Target="../media/image31.png" Type="http://schemas.openxmlformats.org/officeDocument/2006/relationships/image"/><Relationship Id="rId12" Target="../media/image32.svg" Type="http://schemas.openxmlformats.org/officeDocument/2006/relationships/image"/><Relationship Id="rId13" Target="../media/image33.png" Type="http://schemas.openxmlformats.org/officeDocument/2006/relationships/image"/><Relationship Id="rId14" Target="../media/image34.svg" Type="http://schemas.openxmlformats.org/officeDocument/2006/relationships/image"/><Relationship Id="rId15" Target="../media/image35.png" Type="http://schemas.openxmlformats.org/officeDocument/2006/relationships/image"/><Relationship Id="rId16" Target="../media/image36.svg" Type="http://schemas.openxmlformats.org/officeDocument/2006/relationships/image"/><Relationship Id="rId2" Target="../media/image37.png" Type="http://schemas.openxmlformats.org/officeDocument/2006/relationships/image"/><Relationship Id="rId3" Target="../media/image38.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47.png" Type="http://schemas.openxmlformats.org/officeDocument/2006/relationships/image"/><Relationship Id="rId7" Target="../media/image48.svg" Type="http://schemas.openxmlformats.org/officeDocument/2006/relationships/image"/><Relationship Id="rId8" Target="../media/image26.gif" Type="http://schemas.openxmlformats.org/officeDocument/2006/relationships/image"/><Relationship Id="rId9" Target="../media/image27.png" Type="http://schemas.openxmlformats.org/officeDocument/2006/relationships/image"/></Relationships>
</file>

<file path=ppt/slides/_rels/slide4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9.png" Type="http://schemas.openxmlformats.org/officeDocument/2006/relationships/image"/><Relationship Id="rId3" Target="../media/image190.svg" Type="http://schemas.openxmlformats.org/officeDocument/2006/relationships/image"/><Relationship Id="rId4" Target="../media/image191.png" Type="http://schemas.openxmlformats.org/officeDocument/2006/relationships/image"/><Relationship Id="rId5" Target="../media/image192.svg" Type="http://schemas.openxmlformats.org/officeDocument/2006/relationships/image"/><Relationship Id="rId6" Target="../media/image193.png" Type="http://schemas.openxmlformats.org/officeDocument/2006/relationships/image"/></Relationships>
</file>

<file path=ppt/slides/_rels/slide4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9.png" Type="http://schemas.openxmlformats.org/officeDocument/2006/relationships/image"/><Relationship Id="rId3" Target="../media/image190.svg" Type="http://schemas.openxmlformats.org/officeDocument/2006/relationships/image"/><Relationship Id="rId4" Target="../media/image191.png" Type="http://schemas.openxmlformats.org/officeDocument/2006/relationships/image"/><Relationship Id="rId5" Target="../media/image192.svg" Type="http://schemas.openxmlformats.org/officeDocument/2006/relationships/image"/><Relationship Id="rId6" Target="../media/image194.png" Type="http://schemas.openxmlformats.org/officeDocument/2006/relationships/image"/><Relationship Id="rId7" Target="../media/image193.png" Type="http://schemas.openxmlformats.org/officeDocument/2006/relationships/image"/></Relationships>
</file>

<file path=ppt/slides/_rels/slide4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9.png" Type="http://schemas.openxmlformats.org/officeDocument/2006/relationships/image"/><Relationship Id="rId3" Target="../media/image190.svg" Type="http://schemas.openxmlformats.org/officeDocument/2006/relationships/image"/><Relationship Id="rId4" Target="../media/image193.png" Type="http://schemas.openxmlformats.org/officeDocument/2006/relationships/image"/><Relationship Id="rId5" Target="../media/image191.png" Type="http://schemas.openxmlformats.org/officeDocument/2006/relationships/image"/><Relationship Id="rId6" Target="../media/image192.svg" Type="http://schemas.openxmlformats.org/officeDocument/2006/relationships/image"/><Relationship Id="rId7" Target="../media/image194.png" Type="http://schemas.openxmlformats.org/officeDocument/2006/relationships/image"/></Relationships>
</file>

<file path=ppt/slides/_rels/slide4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5.png" Type="http://schemas.openxmlformats.org/officeDocument/2006/relationships/image"/><Relationship Id="rId3" Target="../media/image196.svg" Type="http://schemas.openxmlformats.org/officeDocument/2006/relationships/image"/><Relationship Id="rId4" Target="../media/image197.png" Type="http://schemas.openxmlformats.org/officeDocument/2006/relationships/image"/><Relationship Id="rId5" Target="../media/image198.svg" Type="http://schemas.openxmlformats.org/officeDocument/2006/relationships/image"/><Relationship Id="rId6" Target="../media/image199.png" Type="http://schemas.openxmlformats.org/officeDocument/2006/relationships/image"/></Relationships>
</file>

<file path=ppt/slides/_rels/slide4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200.jpeg" Type="http://schemas.openxmlformats.org/officeDocument/2006/relationships/image"/><Relationship Id="rId5" Target="../media/VAGpUBfLb18.mp4" Type="http://schemas.openxmlformats.org/officeDocument/2006/relationships/video"/><Relationship Id="rId6" Target="../media/VAGpUBfLb18.mp4" Type="http://schemas.microsoft.com/office/2007/relationships/media"/></Relationships>
</file>

<file path=ppt/slides/_rels/slide4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07.png" Type="http://schemas.openxmlformats.org/officeDocument/2006/relationships/image"/><Relationship Id="rId11" Target="../media/image208.svg" Type="http://schemas.openxmlformats.org/officeDocument/2006/relationships/image"/><Relationship Id="rId12" Target="../media/image209.png" Type="http://schemas.openxmlformats.org/officeDocument/2006/relationships/image"/><Relationship Id="rId13" Target="../media/image210.svg" Type="http://schemas.openxmlformats.org/officeDocument/2006/relationships/image"/><Relationship Id="rId14" Target="../media/image211.png" Type="http://schemas.openxmlformats.org/officeDocument/2006/relationships/image"/><Relationship Id="rId15" Target="../media/image212.svg" Type="http://schemas.openxmlformats.org/officeDocument/2006/relationships/image"/><Relationship Id="rId16" Target="../media/image213.png" Type="http://schemas.openxmlformats.org/officeDocument/2006/relationships/image"/><Relationship Id="rId17" Target="../media/image214.svg" Type="http://schemas.openxmlformats.org/officeDocument/2006/relationships/image"/><Relationship Id="rId2" Target="../media/image132.png" Type="http://schemas.openxmlformats.org/officeDocument/2006/relationships/image"/><Relationship Id="rId3" Target="../media/image133.svg" Type="http://schemas.openxmlformats.org/officeDocument/2006/relationships/image"/><Relationship Id="rId4" Target="../media/image201.png" Type="http://schemas.openxmlformats.org/officeDocument/2006/relationships/image"/><Relationship Id="rId5" Target="../media/image202.svg" Type="http://schemas.openxmlformats.org/officeDocument/2006/relationships/image"/><Relationship Id="rId6" Target="../media/image203.png" Type="http://schemas.openxmlformats.org/officeDocument/2006/relationships/image"/><Relationship Id="rId7" Target="../media/image204.svg" Type="http://schemas.openxmlformats.org/officeDocument/2006/relationships/image"/><Relationship Id="rId8" Target="../media/image205.png" Type="http://schemas.openxmlformats.org/officeDocument/2006/relationships/image"/><Relationship Id="rId9" Target="../media/image206.svg" Type="http://schemas.openxmlformats.org/officeDocument/2006/relationships/image"/></Relationships>
</file>

<file path=ppt/slides/_rels/slide4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25.png" Type="http://schemas.openxmlformats.org/officeDocument/2006/relationships/image"/><Relationship Id="rId11" Target="../media/image126.svg" Type="http://schemas.openxmlformats.org/officeDocument/2006/relationships/image"/><Relationship Id="rId12" Target="../media/image127.png" Type="http://schemas.openxmlformats.org/officeDocument/2006/relationships/image"/><Relationship Id="rId13" Target="../media/image128.svg" Type="http://schemas.openxmlformats.org/officeDocument/2006/relationships/image"/><Relationship Id="rId14" Target="../media/image129.png" Type="http://schemas.openxmlformats.org/officeDocument/2006/relationships/image"/><Relationship Id="rId15" Target="../media/image130.svg" Type="http://schemas.openxmlformats.org/officeDocument/2006/relationships/image"/><Relationship Id="rId2" Target="../media/image117.png" Type="http://schemas.openxmlformats.org/officeDocument/2006/relationships/image"/><Relationship Id="rId3" Target="../media/image118.svg" Type="http://schemas.openxmlformats.org/officeDocument/2006/relationships/image"/><Relationship Id="rId4" Target="../media/image119.png" Type="http://schemas.openxmlformats.org/officeDocument/2006/relationships/image"/><Relationship Id="rId5" Target="../media/image120.svg" Type="http://schemas.openxmlformats.org/officeDocument/2006/relationships/image"/><Relationship Id="rId6" Target="../media/image121.png" Type="http://schemas.openxmlformats.org/officeDocument/2006/relationships/image"/><Relationship Id="rId7" Target="../media/image122.svg" Type="http://schemas.openxmlformats.org/officeDocument/2006/relationships/image"/><Relationship Id="rId8" Target="../media/image123.png" Type="http://schemas.openxmlformats.org/officeDocument/2006/relationships/image"/><Relationship Id="rId9" Target="../media/image124.svg" Type="http://schemas.openxmlformats.org/officeDocument/2006/relationships/image"/></Relationships>
</file>

<file path=ppt/slides/_rels/slide4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15.png" Type="http://schemas.openxmlformats.org/officeDocument/2006/relationships/image"/><Relationship Id="rId11" Target="../media/image216.png" Type="http://schemas.openxmlformats.org/officeDocument/2006/relationships/image"/><Relationship Id="rId2" Target="../media/image37.png" Type="http://schemas.openxmlformats.org/officeDocument/2006/relationships/image"/><Relationship Id="rId3" Target="../media/image38.svg" Type="http://schemas.openxmlformats.org/officeDocument/2006/relationships/image"/><Relationship Id="rId4" Target="../media/image45.png" Type="http://schemas.openxmlformats.org/officeDocument/2006/relationships/image"/><Relationship Id="rId5" Target="../media/image46.svg" Type="http://schemas.openxmlformats.org/officeDocument/2006/relationships/image"/><Relationship Id="rId6" Target="../media/image29.png" Type="http://schemas.openxmlformats.org/officeDocument/2006/relationships/image"/><Relationship Id="rId7" Target="../media/image30.svg" Type="http://schemas.openxmlformats.org/officeDocument/2006/relationships/image"/><Relationship Id="rId8" Target="../media/image27.png" Type="http://schemas.openxmlformats.org/officeDocument/2006/relationships/image"/><Relationship Id="rId9" Target="../media/image28.svg" Type="http://schemas.openxmlformats.org/officeDocument/2006/relationships/image"/></Relationships>
</file>

<file path=ppt/slides/_rels/slide4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17.png" Type="http://schemas.openxmlformats.org/officeDocument/2006/relationships/image"/><Relationship Id="rId11" Target="../media/image218.png" Type="http://schemas.openxmlformats.org/officeDocument/2006/relationships/image"/><Relationship Id="rId2" Target="../media/image37.png" Type="http://schemas.openxmlformats.org/officeDocument/2006/relationships/image"/><Relationship Id="rId3" Target="../media/image38.svg" Type="http://schemas.openxmlformats.org/officeDocument/2006/relationships/image"/><Relationship Id="rId4" Target="../media/image45.png" Type="http://schemas.openxmlformats.org/officeDocument/2006/relationships/image"/><Relationship Id="rId5" Target="../media/image46.svg" Type="http://schemas.openxmlformats.org/officeDocument/2006/relationships/image"/><Relationship Id="rId6" Target="../media/image29.png" Type="http://schemas.openxmlformats.org/officeDocument/2006/relationships/image"/><Relationship Id="rId7" Target="../media/image30.svg" Type="http://schemas.openxmlformats.org/officeDocument/2006/relationships/image"/><Relationship Id="rId8" Target="../media/image27.png" Type="http://schemas.openxmlformats.org/officeDocument/2006/relationships/image"/><Relationship Id="rId9" Target="../media/image28.svg" Type="http://schemas.openxmlformats.org/officeDocument/2006/relationships/image"/></Relationships>
</file>

<file path=ppt/slides/_rels/slide4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25.png" Type="http://schemas.openxmlformats.org/officeDocument/2006/relationships/image"/><Relationship Id="rId11" Target="../media/image126.svg" Type="http://schemas.openxmlformats.org/officeDocument/2006/relationships/image"/><Relationship Id="rId12" Target="../media/image127.png" Type="http://schemas.openxmlformats.org/officeDocument/2006/relationships/image"/><Relationship Id="rId13" Target="../media/image128.svg" Type="http://schemas.openxmlformats.org/officeDocument/2006/relationships/image"/><Relationship Id="rId14" Target="../media/image129.png" Type="http://schemas.openxmlformats.org/officeDocument/2006/relationships/image"/><Relationship Id="rId15" Target="../media/image130.svg" Type="http://schemas.openxmlformats.org/officeDocument/2006/relationships/image"/><Relationship Id="rId2" Target="../media/image117.png" Type="http://schemas.openxmlformats.org/officeDocument/2006/relationships/image"/><Relationship Id="rId3" Target="../media/image118.svg" Type="http://schemas.openxmlformats.org/officeDocument/2006/relationships/image"/><Relationship Id="rId4" Target="../media/image119.png" Type="http://schemas.openxmlformats.org/officeDocument/2006/relationships/image"/><Relationship Id="rId5" Target="../media/image120.svg" Type="http://schemas.openxmlformats.org/officeDocument/2006/relationships/image"/><Relationship Id="rId6" Target="../media/image121.png" Type="http://schemas.openxmlformats.org/officeDocument/2006/relationships/image"/><Relationship Id="rId7" Target="../media/image122.svg" Type="http://schemas.openxmlformats.org/officeDocument/2006/relationships/image"/><Relationship Id="rId8" Target="../media/image123.png" Type="http://schemas.openxmlformats.org/officeDocument/2006/relationships/image"/><Relationship Id="rId9" Target="../media/image124.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1.png" Type="http://schemas.openxmlformats.org/officeDocument/2006/relationships/image"/><Relationship Id="rId11" Target="../media/image42.svg" Type="http://schemas.openxmlformats.org/officeDocument/2006/relationships/image"/><Relationship Id="rId12" Target="../media/image51.png" Type="http://schemas.openxmlformats.org/officeDocument/2006/relationships/image"/><Relationship Id="rId13" Target="../media/image52.svg" Type="http://schemas.openxmlformats.org/officeDocument/2006/relationships/image"/><Relationship Id="rId14" Target="../media/image53.png" Type="http://schemas.openxmlformats.org/officeDocument/2006/relationships/image"/><Relationship Id="rId15" Target="../media/image54.svg" Type="http://schemas.openxmlformats.org/officeDocument/2006/relationships/image"/><Relationship Id="rId16" Target="../media/image55.png" Type="http://schemas.openxmlformats.org/officeDocument/2006/relationships/image"/><Relationship Id="rId17" Target="../media/image56.svg" Type="http://schemas.openxmlformats.org/officeDocument/2006/relationships/image"/><Relationship Id="rId18" Target="../media/image57.png" Type="http://schemas.openxmlformats.org/officeDocument/2006/relationships/image"/><Relationship Id="rId19" Target="../media/image58.svg" Type="http://schemas.openxmlformats.org/officeDocument/2006/relationships/image"/><Relationship Id="rId2" Target="../media/image1.png" Type="http://schemas.openxmlformats.org/officeDocument/2006/relationships/image"/><Relationship Id="rId20" Target="../media/image59.png" Type="http://schemas.openxmlformats.org/officeDocument/2006/relationships/image"/><Relationship Id="rId21" Target="../media/image60.svg" Type="http://schemas.openxmlformats.org/officeDocument/2006/relationships/image"/><Relationship Id="rId22" Target="../media/image14.png" Type="http://schemas.openxmlformats.org/officeDocument/2006/relationships/image"/><Relationship Id="rId23" Target="../media/image15.svg" Type="http://schemas.openxmlformats.org/officeDocument/2006/relationships/image"/><Relationship Id="rId24" Target="../media/image61.gif" Type="http://schemas.openxmlformats.org/officeDocument/2006/relationships/image"/><Relationship Id="rId25" Target="../media/image62.gif" Type="http://schemas.openxmlformats.org/officeDocument/2006/relationships/image"/><Relationship Id="rId26" Target="../media/image24.gif" Type="http://schemas.openxmlformats.org/officeDocument/2006/relationships/image"/><Relationship Id="rId27" Target="../media/image63.png" Type="http://schemas.openxmlformats.org/officeDocument/2006/relationships/image"/><Relationship Id="rId28" Target="../media/image64.svg" Type="http://schemas.openxmlformats.org/officeDocument/2006/relationships/image"/><Relationship Id="rId29" Target="../media/image65.png" Type="http://schemas.openxmlformats.org/officeDocument/2006/relationships/image"/><Relationship Id="rId3" Target="../media/image2.svg" Type="http://schemas.openxmlformats.org/officeDocument/2006/relationships/image"/><Relationship Id="rId30" Target="../media/image66.svg" Type="http://schemas.openxmlformats.org/officeDocument/2006/relationships/image"/><Relationship Id="rId31" Target="../media/image67.png" Type="http://schemas.openxmlformats.org/officeDocument/2006/relationships/image"/><Relationship Id="rId32" Target="../media/image68.svg" Type="http://schemas.openxmlformats.org/officeDocument/2006/relationships/image"/><Relationship Id="rId33" Target="../media/image20.png" Type="http://schemas.openxmlformats.org/officeDocument/2006/relationships/image"/><Relationship Id="rId34" Target="../media/image21.svg" Type="http://schemas.openxmlformats.org/officeDocument/2006/relationships/image"/><Relationship Id="rId35" Target="../media/image69.png" Type="http://schemas.openxmlformats.org/officeDocument/2006/relationships/image"/><Relationship Id="rId36" Target="../media/image70.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49.png" Type="http://schemas.openxmlformats.org/officeDocument/2006/relationships/image"/><Relationship Id="rId7" Target="../media/image50.svg" Type="http://schemas.openxmlformats.org/officeDocument/2006/relationships/image"/><Relationship Id="rId8" Target="../media/image39.png" Type="http://schemas.openxmlformats.org/officeDocument/2006/relationships/image"/><Relationship Id="rId9" Target="../media/image40.svg" Type="http://schemas.openxmlformats.org/officeDocument/2006/relationships/image"/></Relationships>
</file>

<file path=ppt/slides/_rels/slide5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25.png" Type="http://schemas.openxmlformats.org/officeDocument/2006/relationships/image"/><Relationship Id="rId11" Target="../media/image126.svg" Type="http://schemas.openxmlformats.org/officeDocument/2006/relationships/image"/><Relationship Id="rId12" Target="../media/image127.png" Type="http://schemas.openxmlformats.org/officeDocument/2006/relationships/image"/><Relationship Id="rId13" Target="../media/image128.svg" Type="http://schemas.openxmlformats.org/officeDocument/2006/relationships/image"/><Relationship Id="rId14" Target="../media/image129.png" Type="http://schemas.openxmlformats.org/officeDocument/2006/relationships/image"/><Relationship Id="rId15" Target="../media/image130.svg" Type="http://schemas.openxmlformats.org/officeDocument/2006/relationships/image"/><Relationship Id="rId2" Target="../media/image117.png" Type="http://schemas.openxmlformats.org/officeDocument/2006/relationships/image"/><Relationship Id="rId3" Target="../media/image118.svg" Type="http://schemas.openxmlformats.org/officeDocument/2006/relationships/image"/><Relationship Id="rId4" Target="../media/image119.png" Type="http://schemas.openxmlformats.org/officeDocument/2006/relationships/image"/><Relationship Id="rId5" Target="../media/image120.svg" Type="http://schemas.openxmlformats.org/officeDocument/2006/relationships/image"/><Relationship Id="rId6" Target="../media/image121.png" Type="http://schemas.openxmlformats.org/officeDocument/2006/relationships/image"/><Relationship Id="rId7" Target="../media/image122.svg" Type="http://schemas.openxmlformats.org/officeDocument/2006/relationships/image"/><Relationship Id="rId8" Target="../media/image123.png" Type="http://schemas.openxmlformats.org/officeDocument/2006/relationships/image"/><Relationship Id="rId9" Target="../media/image124.svg" Type="http://schemas.openxmlformats.org/officeDocument/2006/relationships/image"/></Relationships>
</file>

<file path=ppt/slides/_rels/slide5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25.png" Type="http://schemas.openxmlformats.org/officeDocument/2006/relationships/image"/><Relationship Id="rId11" Target="../media/image126.svg" Type="http://schemas.openxmlformats.org/officeDocument/2006/relationships/image"/><Relationship Id="rId12" Target="../media/image127.png" Type="http://schemas.openxmlformats.org/officeDocument/2006/relationships/image"/><Relationship Id="rId13" Target="../media/image128.svg" Type="http://schemas.openxmlformats.org/officeDocument/2006/relationships/image"/><Relationship Id="rId14" Target="../media/image129.png" Type="http://schemas.openxmlformats.org/officeDocument/2006/relationships/image"/><Relationship Id="rId15" Target="../media/image130.svg" Type="http://schemas.openxmlformats.org/officeDocument/2006/relationships/image"/><Relationship Id="rId2" Target="../media/image117.png" Type="http://schemas.openxmlformats.org/officeDocument/2006/relationships/image"/><Relationship Id="rId3" Target="../media/image118.svg" Type="http://schemas.openxmlformats.org/officeDocument/2006/relationships/image"/><Relationship Id="rId4" Target="../media/image119.png" Type="http://schemas.openxmlformats.org/officeDocument/2006/relationships/image"/><Relationship Id="rId5" Target="../media/image120.svg" Type="http://schemas.openxmlformats.org/officeDocument/2006/relationships/image"/><Relationship Id="rId6" Target="../media/image121.png" Type="http://schemas.openxmlformats.org/officeDocument/2006/relationships/image"/><Relationship Id="rId7" Target="../media/image122.svg" Type="http://schemas.openxmlformats.org/officeDocument/2006/relationships/image"/><Relationship Id="rId8" Target="../media/image123.png" Type="http://schemas.openxmlformats.org/officeDocument/2006/relationships/image"/><Relationship Id="rId9" Target="../media/image124.svg" Type="http://schemas.openxmlformats.org/officeDocument/2006/relationships/image"/></Relationships>
</file>

<file path=ppt/slides/_rels/slide5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25.png" Type="http://schemas.openxmlformats.org/officeDocument/2006/relationships/image"/><Relationship Id="rId11" Target="../media/image126.svg" Type="http://schemas.openxmlformats.org/officeDocument/2006/relationships/image"/><Relationship Id="rId12" Target="../media/image127.png" Type="http://schemas.openxmlformats.org/officeDocument/2006/relationships/image"/><Relationship Id="rId13" Target="../media/image128.svg" Type="http://schemas.openxmlformats.org/officeDocument/2006/relationships/image"/><Relationship Id="rId14" Target="../media/image129.png" Type="http://schemas.openxmlformats.org/officeDocument/2006/relationships/image"/><Relationship Id="rId15" Target="../media/image130.svg" Type="http://schemas.openxmlformats.org/officeDocument/2006/relationships/image"/><Relationship Id="rId2" Target="../media/image117.png" Type="http://schemas.openxmlformats.org/officeDocument/2006/relationships/image"/><Relationship Id="rId3" Target="../media/image118.svg" Type="http://schemas.openxmlformats.org/officeDocument/2006/relationships/image"/><Relationship Id="rId4" Target="../media/image119.png" Type="http://schemas.openxmlformats.org/officeDocument/2006/relationships/image"/><Relationship Id="rId5" Target="../media/image120.svg" Type="http://schemas.openxmlformats.org/officeDocument/2006/relationships/image"/><Relationship Id="rId6" Target="../media/image121.png" Type="http://schemas.openxmlformats.org/officeDocument/2006/relationships/image"/><Relationship Id="rId7" Target="../media/image122.svg" Type="http://schemas.openxmlformats.org/officeDocument/2006/relationships/image"/><Relationship Id="rId8" Target="../media/image123.png" Type="http://schemas.openxmlformats.org/officeDocument/2006/relationships/image"/><Relationship Id="rId9" Target="../media/image124.svg" Type="http://schemas.openxmlformats.org/officeDocument/2006/relationships/image"/></Relationships>
</file>

<file path=ppt/slides/_rels/slide5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40.png" Type="http://schemas.openxmlformats.org/officeDocument/2006/relationships/image"/><Relationship Id="rId11" Target="../media/image141.svg" Type="http://schemas.openxmlformats.org/officeDocument/2006/relationships/image"/><Relationship Id="rId2" Target="../media/image132.png" Type="http://schemas.openxmlformats.org/officeDocument/2006/relationships/image"/><Relationship Id="rId3" Target="../media/image133.svg" Type="http://schemas.openxmlformats.org/officeDocument/2006/relationships/image"/><Relationship Id="rId4" Target="../media/image134.png" Type="http://schemas.openxmlformats.org/officeDocument/2006/relationships/image"/><Relationship Id="rId5" Target="../media/image135.svg" Type="http://schemas.openxmlformats.org/officeDocument/2006/relationships/image"/><Relationship Id="rId6" Target="../media/image136.png" Type="http://schemas.openxmlformats.org/officeDocument/2006/relationships/image"/><Relationship Id="rId7" Target="../media/image137.svg" Type="http://schemas.openxmlformats.org/officeDocument/2006/relationships/image"/><Relationship Id="rId8" Target="../media/image138.png" Type="http://schemas.openxmlformats.org/officeDocument/2006/relationships/image"/><Relationship Id="rId9" Target="../media/image139.svg" Type="http://schemas.openxmlformats.org/officeDocument/2006/relationships/image"/></Relationships>
</file>

<file path=ppt/slides/_rels/slide5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9.png" Type="http://schemas.openxmlformats.org/officeDocument/2006/relationships/image"/><Relationship Id="rId3" Target="../media/image220.svg" Type="http://schemas.openxmlformats.org/officeDocument/2006/relationships/image"/><Relationship Id="rId4" Target="../media/image221.png" Type="http://schemas.openxmlformats.org/officeDocument/2006/relationships/image"/><Relationship Id="rId5" Target="../media/image222.png" Type="http://schemas.openxmlformats.org/officeDocument/2006/relationships/image"/><Relationship Id="rId6" Target="../media/image223.svg" Type="http://schemas.openxmlformats.org/officeDocument/2006/relationships/image"/></Relationships>
</file>

<file path=ppt/slides/_rels/slide5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9.png" Type="http://schemas.openxmlformats.org/officeDocument/2006/relationships/image"/><Relationship Id="rId3" Target="../media/image220.svg" Type="http://schemas.openxmlformats.org/officeDocument/2006/relationships/image"/><Relationship Id="rId4" Target="../media/image222.png" Type="http://schemas.openxmlformats.org/officeDocument/2006/relationships/image"/><Relationship Id="rId5" Target="../media/image223.svg" Type="http://schemas.openxmlformats.org/officeDocument/2006/relationships/image"/><Relationship Id="rId6" Target="../media/image224.png" Type="http://schemas.openxmlformats.org/officeDocument/2006/relationships/image"/><Relationship Id="rId7" Target="../media/image221.png" Type="http://schemas.openxmlformats.org/officeDocument/2006/relationships/image"/></Relationships>
</file>

<file path=ppt/slides/_rels/slide5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9.png" Type="http://schemas.openxmlformats.org/officeDocument/2006/relationships/image"/><Relationship Id="rId3" Target="../media/image220.svg" Type="http://schemas.openxmlformats.org/officeDocument/2006/relationships/image"/><Relationship Id="rId4" Target="../media/image222.png" Type="http://schemas.openxmlformats.org/officeDocument/2006/relationships/image"/><Relationship Id="rId5" Target="../media/image223.svg" Type="http://schemas.openxmlformats.org/officeDocument/2006/relationships/image"/><Relationship Id="rId6" Target="../media/image225.png" Type="http://schemas.openxmlformats.org/officeDocument/2006/relationships/image"/><Relationship Id="rId7" Target="../media/image221.png" Type="http://schemas.openxmlformats.org/officeDocument/2006/relationships/image"/></Relationships>
</file>

<file path=ppt/slides/_rels/slide5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9.png" Type="http://schemas.openxmlformats.org/officeDocument/2006/relationships/image"/><Relationship Id="rId3" Target="../media/image220.svg" Type="http://schemas.openxmlformats.org/officeDocument/2006/relationships/image"/><Relationship Id="rId4" Target="../media/image222.png" Type="http://schemas.openxmlformats.org/officeDocument/2006/relationships/image"/><Relationship Id="rId5" Target="../media/image223.svg" Type="http://schemas.openxmlformats.org/officeDocument/2006/relationships/image"/><Relationship Id="rId6" Target="../media/image226.png" Type="http://schemas.openxmlformats.org/officeDocument/2006/relationships/image"/><Relationship Id="rId7" Target="../media/image221.png" Type="http://schemas.openxmlformats.org/officeDocument/2006/relationships/image"/></Relationships>
</file>

<file path=ppt/slides/_rels/slide5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9.png" Type="http://schemas.openxmlformats.org/officeDocument/2006/relationships/image"/><Relationship Id="rId3" Target="../media/image220.svg" Type="http://schemas.openxmlformats.org/officeDocument/2006/relationships/image"/><Relationship Id="rId4" Target="../media/image222.png" Type="http://schemas.openxmlformats.org/officeDocument/2006/relationships/image"/><Relationship Id="rId5" Target="../media/image223.svg" Type="http://schemas.openxmlformats.org/officeDocument/2006/relationships/image"/><Relationship Id="rId6" Target="../media/image227.png" Type="http://schemas.openxmlformats.org/officeDocument/2006/relationships/image"/><Relationship Id="rId7" Target="../media/image221.png" Type="http://schemas.openxmlformats.org/officeDocument/2006/relationships/image"/></Relationships>
</file>

<file path=ppt/slides/_rels/slide5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9.png" Type="http://schemas.openxmlformats.org/officeDocument/2006/relationships/image"/><Relationship Id="rId3" Target="../media/image220.svg" Type="http://schemas.openxmlformats.org/officeDocument/2006/relationships/image"/><Relationship Id="rId4" Target="../media/image222.png" Type="http://schemas.openxmlformats.org/officeDocument/2006/relationships/image"/><Relationship Id="rId5" Target="../media/image223.svg" Type="http://schemas.openxmlformats.org/officeDocument/2006/relationships/image"/><Relationship Id="rId6" Target="../media/image228.png" Type="http://schemas.openxmlformats.org/officeDocument/2006/relationships/image"/><Relationship Id="rId7" Target="../media/image221.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1.png" Type="http://schemas.openxmlformats.org/officeDocument/2006/relationships/image"/><Relationship Id="rId3" Target="../media/image72.svg" Type="http://schemas.openxmlformats.org/officeDocument/2006/relationships/image"/><Relationship Id="rId4" Target="../media/image73.png" Type="http://schemas.openxmlformats.org/officeDocument/2006/relationships/image"/><Relationship Id="rId5" Target="../media/image74.svg" Type="http://schemas.openxmlformats.org/officeDocument/2006/relationships/image"/><Relationship Id="rId6" Target="../media/image75.png" Type="http://schemas.openxmlformats.org/officeDocument/2006/relationships/image"/><Relationship Id="rId7" Target="../media/image76.svg" Type="http://schemas.openxmlformats.org/officeDocument/2006/relationships/image"/></Relationships>
</file>

<file path=ppt/slides/_rels/slide6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9.png" Type="http://schemas.openxmlformats.org/officeDocument/2006/relationships/image"/><Relationship Id="rId3" Target="../media/image220.svg" Type="http://schemas.openxmlformats.org/officeDocument/2006/relationships/image"/><Relationship Id="rId4" Target="../media/image222.png" Type="http://schemas.openxmlformats.org/officeDocument/2006/relationships/image"/><Relationship Id="rId5" Target="../media/image223.svg" Type="http://schemas.openxmlformats.org/officeDocument/2006/relationships/image"/><Relationship Id="rId6" Target="../media/image229.png" Type="http://schemas.openxmlformats.org/officeDocument/2006/relationships/image"/></Relationships>
</file>

<file path=ppt/slides/_rels/slide6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9.png" Type="http://schemas.openxmlformats.org/officeDocument/2006/relationships/image"/><Relationship Id="rId3" Target="../media/image220.svg" Type="http://schemas.openxmlformats.org/officeDocument/2006/relationships/image"/><Relationship Id="rId4" Target="../media/image222.png" Type="http://schemas.openxmlformats.org/officeDocument/2006/relationships/image"/><Relationship Id="rId5" Target="../media/image223.svg" Type="http://schemas.openxmlformats.org/officeDocument/2006/relationships/image"/><Relationship Id="rId6" Target="../media/image229.png" Type="http://schemas.openxmlformats.org/officeDocument/2006/relationships/image"/></Relationships>
</file>

<file path=ppt/slides/_rels/slide6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9.png" Type="http://schemas.openxmlformats.org/officeDocument/2006/relationships/image"/><Relationship Id="rId3" Target="../media/image220.svg" Type="http://schemas.openxmlformats.org/officeDocument/2006/relationships/image"/><Relationship Id="rId4" Target="../media/image222.png" Type="http://schemas.openxmlformats.org/officeDocument/2006/relationships/image"/><Relationship Id="rId5" Target="../media/image223.svg" Type="http://schemas.openxmlformats.org/officeDocument/2006/relationships/image"/><Relationship Id="rId6" Target="../media/image229.png" Type="http://schemas.openxmlformats.org/officeDocument/2006/relationships/image"/></Relationships>
</file>

<file path=ppt/slides/_rels/slide6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9.png" Type="http://schemas.openxmlformats.org/officeDocument/2006/relationships/image"/><Relationship Id="rId3" Target="../media/image220.svg" Type="http://schemas.openxmlformats.org/officeDocument/2006/relationships/image"/><Relationship Id="rId4" Target="../media/image222.png" Type="http://schemas.openxmlformats.org/officeDocument/2006/relationships/image"/><Relationship Id="rId5" Target="../media/image223.svg" Type="http://schemas.openxmlformats.org/officeDocument/2006/relationships/image"/><Relationship Id="rId6" Target="../media/image229.png" Type="http://schemas.openxmlformats.org/officeDocument/2006/relationships/image"/></Relationships>
</file>

<file path=ppt/slides/_rels/slide6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9.png" Type="http://schemas.openxmlformats.org/officeDocument/2006/relationships/image"/><Relationship Id="rId3" Target="../media/image220.svg" Type="http://schemas.openxmlformats.org/officeDocument/2006/relationships/image"/><Relationship Id="rId4" Target="../media/image222.png" Type="http://schemas.openxmlformats.org/officeDocument/2006/relationships/image"/><Relationship Id="rId5" Target="../media/image223.svg" Type="http://schemas.openxmlformats.org/officeDocument/2006/relationships/image"/><Relationship Id="rId6" Target="../media/image229.png" Type="http://schemas.openxmlformats.org/officeDocument/2006/relationships/image"/></Relationships>
</file>

<file path=ppt/slides/_rels/slide6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9.png" Type="http://schemas.openxmlformats.org/officeDocument/2006/relationships/image"/><Relationship Id="rId3" Target="../media/image220.svg" Type="http://schemas.openxmlformats.org/officeDocument/2006/relationships/image"/><Relationship Id="rId4" Target="../media/image222.png" Type="http://schemas.openxmlformats.org/officeDocument/2006/relationships/image"/><Relationship Id="rId5" Target="../media/image223.svg" Type="http://schemas.openxmlformats.org/officeDocument/2006/relationships/image"/><Relationship Id="rId6" Target="../media/image229.png" Type="http://schemas.openxmlformats.org/officeDocument/2006/relationships/image"/></Relationships>
</file>

<file path=ppt/slides/_rels/slide6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9.png" Type="http://schemas.openxmlformats.org/officeDocument/2006/relationships/image"/><Relationship Id="rId3" Target="../media/image220.svg" Type="http://schemas.openxmlformats.org/officeDocument/2006/relationships/image"/><Relationship Id="rId4" Target="../media/image222.png" Type="http://schemas.openxmlformats.org/officeDocument/2006/relationships/image"/><Relationship Id="rId5" Target="../media/image223.svg" Type="http://schemas.openxmlformats.org/officeDocument/2006/relationships/image"/><Relationship Id="rId6" Target="../media/image229.png" Type="http://schemas.openxmlformats.org/officeDocument/2006/relationships/image"/></Relationships>
</file>

<file path=ppt/slides/_rels/slide6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9.png" Type="http://schemas.openxmlformats.org/officeDocument/2006/relationships/image"/><Relationship Id="rId3" Target="../media/image220.svg" Type="http://schemas.openxmlformats.org/officeDocument/2006/relationships/image"/><Relationship Id="rId4" Target="../media/image222.png" Type="http://schemas.openxmlformats.org/officeDocument/2006/relationships/image"/><Relationship Id="rId5" Target="../media/image223.svg" Type="http://schemas.openxmlformats.org/officeDocument/2006/relationships/image"/><Relationship Id="rId6" Target="../media/image230.png" Type="http://schemas.openxmlformats.org/officeDocument/2006/relationships/image"/></Relationships>
</file>

<file path=ppt/slides/_rels/slide6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9.png" Type="http://schemas.openxmlformats.org/officeDocument/2006/relationships/image"/><Relationship Id="rId3" Target="../media/image220.svg" Type="http://schemas.openxmlformats.org/officeDocument/2006/relationships/image"/><Relationship Id="rId4" Target="../media/image222.png" Type="http://schemas.openxmlformats.org/officeDocument/2006/relationships/image"/><Relationship Id="rId5" Target="../media/image223.svg" Type="http://schemas.openxmlformats.org/officeDocument/2006/relationships/image"/><Relationship Id="rId6" Target="../media/image230.png" Type="http://schemas.openxmlformats.org/officeDocument/2006/relationships/image"/></Relationships>
</file>

<file path=ppt/slides/_rels/slide6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9.png" Type="http://schemas.openxmlformats.org/officeDocument/2006/relationships/image"/><Relationship Id="rId3" Target="../media/image220.svg" Type="http://schemas.openxmlformats.org/officeDocument/2006/relationships/image"/><Relationship Id="rId4" Target="../media/image222.png" Type="http://schemas.openxmlformats.org/officeDocument/2006/relationships/image"/><Relationship Id="rId5" Target="../media/image223.svg" Type="http://schemas.openxmlformats.org/officeDocument/2006/relationships/image"/><Relationship Id="rId6" Target="../media/image230.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81.png" Type="http://schemas.openxmlformats.org/officeDocument/2006/relationships/image"/><Relationship Id="rId2" Target="../media/image73.png" Type="http://schemas.openxmlformats.org/officeDocument/2006/relationships/image"/><Relationship Id="rId3" Target="../media/image74.svg" Type="http://schemas.openxmlformats.org/officeDocument/2006/relationships/image"/><Relationship Id="rId4" Target="../media/image75.png" Type="http://schemas.openxmlformats.org/officeDocument/2006/relationships/image"/><Relationship Id="rId5" Target="../media/image76.svg" Type="http://schemas.openxmlformats.org/officeDocument/2006/relationships/image"/><Relationship Id="rId6" Target="../media/image77.png" Type="http://schemas.openxmlformats.org/officeDocument/2006/relationships/image"/><Relationship Id="rId7" Target="../media/image78.png" Type="http://schemas.openxmlformats.org/officeDocument/2006/relationships/image"/><Relationship Id="rId8" Target="../media/image79.png" Type="http://schemas.openxmlformats.org/officeDocument/2006/relationships/image"/><Relationship Id="rId9" Target="../media/image80.png" Type="http://schemas.openxmlformats.org/officeDocument/2006/relationships/image"/></Relationships>
</file>

<file path=ppt/slides/_rels/slide7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231.jpeg" Type="http://schemas.openxmlformats.org/officeDocument/2006/relationships/image"/><Relationship Id="rId5" Target="../media/VAGpULtweUA.mp4" Type="http://schemas.openxmlformats.org/officeDocument/2006/relationships/video"/><Relationship Id="rId6" Target="../media/VAGpULtweUA.mp4" Type="http://schemas.microsoft.com/office/2007/relationships/media"/></Relationships>
</file>

<file path=ppt/slides/_rels/slide7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40.png" Type="http://schemas.openxmlformats.org/officeDocument/2006/relationships/image"/><Relationship Id="rId11" Target="../media/image141.svg" Type="http://schemas.openxmlformats.org/officeDocument/2006/relationships/image"/><Relationship Id="rId2" Target="../media/image132.png" Type="http://schemas.openxmlformats.org/officeDocument/2006/relationships/image"/><Relationship Id="rId3" Target="../media/image133.svg" Type="http://schemas.openxmlformats.org/officeDocument/2006/relationships/image"/><Relationship Id="rId4" Target="../media/image134.png" Type="http://schemas.openxmlformats.org/officeDocument/2006/relationships/image"/><Relationship Id="rId5" Target="../media/image135.svg" Type="http://schemas.openxmlformats.org/officeDocument/2006/relationships/image"/><Relationship Id="rId6" Target="../media/image136.png" Type="http://schemas.openxmlformats.org/officeDocument/2006/relationships/image"/><Relationship Id="rId7" Target="../media/image137.svg" Type="http://schemas.openxmlformats.org/officeDocument/2006/relationships/image"/><Relationship Id="rId8" Target="../media/image138.png" Type="http://schemas.openxmlformats.org/officeDocument/2006/relationships/image"/><Relationship Id="rId9" Target="../media/image139.svg" Type="http://schemas.openxmlformats.org/officeDocument/2006/relationships/image"/></Relationships>
</file>

<file path=ppt/slides/_rels/slide7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25.png" Type="http://schemas.openxmlformats.org/officeDocument/2006/relationships/image"/><Relationship Id="rId11" Target="../media/image126.svg" Type="http://schemas.openxmlformats.org/officeDocument/2006/relationships/image"/><Relationship Id="rId12" Target="../media/image127.png" Type="http://schemas.openxmlformats.org/officeDocument/2006/relationships/image"/><Relationship Id="rId13" Target="../media/image128.svg" Type="http://schemas.openxmlformats.org/officeDocument/2006/relationships/image"/><Relationship Id="rId14" Target="../media/image129.png" Type="http://schemas.openxmlformats.org/officeDocument/2006/relationships/image"/><Relationship Id="rId15" Target="../media/image130.svg" Type="http://schemas.openxmlformats.org/officeDocument/2006/relationships/image"/><Relationship Id="rId2" Target="../media/image117.png" Type="http://schemas.openxmlformats.org/officeDocument/2006/relationships/image"/><Relationship Id="rId3" Target="../media/image118.svg" Type="http://schemas.openxmlformats.org/officeDocument/2006/relationships/image"/><Relationship Id="rId4" Target="../media/image119.png" Type="http://schemas.openxmlformats.org/officeDocument/2006/relationships/image"/><Relationship Id="rId5" Target="../media/image120.svg" Type="http://schemas.openxmlformats.org/officeDocument/2006/relationships/image"/><Relationship Id="rId6" Target="../media/image121.png" Type="http://schemas.openxmlformats.org/officeDocument/2006/relationships/image"/><Relationship Id="rId7" Target="../media/image122.svg" Type="http://schemas.openxmlformats.org/officeDocument/2006/relationships/image"/><Relationship Id="rId8" Target="../media/image123.png" Type="http://schemas.openxmlformats.org/officeDocument/2006/relationships/image"/><Relationship Id="rId9" Target="../media/image124.svg" Type="http://schemas.openxmlformats.org/officeDocument/2006/relationships/image"/></Relationships>
</file>

<file path=ppt/slides/_rels/slide7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25.png" Type="http://schemas.openxmlformats.org/officeDocument/2006/relationships/image"/><Relationship Id="rId11" Target="../media/image126.svg" Type="http://schemas.openxmlformats.org/officeDocument/2006/relationships/image"/><Relationship Id="rId12" Target="../media/image127.png" Type="http://schemas.openxmlformats.org/officeDocument/2006/relationships/image"/><Relationship Id="rId13" Target="../media/image128.svg" Type="http://schemas.openxmlformats.org/officeDocument/2006/relationships/image"/><Relationship Id="rId14" Target="../media/image129.png" Type="http://schemas.openxmlformats.org/officeDocument/2006/relationships/image"/><Relationship Id="rId15" Target="../media/image130.svg" Type="http://schemas.openxmlformats.org/officeDocument/2006/relationships/image"/><Relationship Id="rId2" Target="../media/image117.png" Type="http://schemas.openxmlformats.org/officeDocument/2006/relationships/image"/><Relationship Id="rId3" Target="../media/image118.svg" Type="http://schemas.openxmlformats.org/officeDocument/2006/relationships/image"/><Relationship Id="rId4" Target="../media/image119.png" Type="http://schemas.openxmlformats.org/officeDocument/2006/relationships/image"/><Relationship Id="rId5" Target="../media/image120.svg" Type="http://schemas.openxmlformats.org/officeDocument/2006/relationships/image"/><Relationship Id="rId6" Target="../media/image121.png" Type="http://schemas.openxmlformats.org/officeDocument/2006/relationships/image"/><Relationship Id="rId7" Target="../media/image122.svg" Type="http://schemas.openxmlformats.org/officeDocument/2006/relationships/image"/><Relationship Id="rId8" Target="../media/image123.png" Type="http://schemas.openxmlformats.org/officeDocument/2006/relationships/image"/><Relationship Id="rId9" Target="../media/image124.svg" Type="http://schemas.openxmlformats.org/officeDocument/2006/relationships/image"/></Relationships>
</file>

<file path=ppt/slides/_rels/slide7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25.png" Type="http://schemas.openxmlformats.org/officeDocument/2006/relationships/image"/><Relationship Id="rId11" Target="../media/image126.svg" Type="http://schemas.openxmlformats.org/officeDocument/2006/relationships/image"/><Relationship Id="rId12" Target="../media/image127.png" Type="http://schemas.openxmlformats.org/officeDocument/2006/relationships/image"/><Relationship Id="rId13" Target="../media/image128.svg" Type="http://schemas.openxmlformats.org/officeDocument/2006/relationships/image"/><Relationship Id="rId14" Target="../media/image129.png" Type="http://schemas.openxmlformats.org/officeDocument/2006/relationships/image"/><Relationship Id="rId15" Target="../media/image130.svg" Type="http://schemas.openxmlformats.org/officeDocument/2006/relationships/image"/><Relationship Id="rId2" Target="../media/image117.png" Type="http://schemas.openxmlformats.org/officeDocument/2006/relationships/image"/><Relationship Id="rId3" Target="../media/image118.svg" Type="http://schemas.openxmlformats.org/officeDocument/2006/relationships/image"/><Relationship Id="rId4" Target="../media/image119.png" Type="http://schemas.openxmlformats.org/officeDocument/2006/relationships/image"/><Relationship Id="rId5" Target="../media/image120.svg" Type="http://schemas.openxmlformats.org/officeDocument/2006/relationships/image"/><Relationship Id="rId6" Target="../media/image121.png" Type="http://schemas.openxmlformats.org/officeDocument/2006/relationships/image"/><Relationship Id="rId7" Target="../media/image122.svg" Type="http://schemas.openxmlformats.org/officeDocument/2006/relationships/image"/><Relationship Id="rId8" Target="../media/image123.png" Type="http://schemas.openxmlformats.org/officeDocument/2006/relationships/image"/><Relationship Id="rId9" Target="../media/image124.svg" Type="http://schemas.openxmlformats.org/officeDocument/2006/relationships/image"/></Relationships>
</file>

<file path=ppt/slides/_rels/slide7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2.png" Type="http://schemas.openxmlformats.org/officeDocument/2006/relationships/image"/><Relationship Id="rId3" Target="../media/image233.svg" Type="http://schemas.openxmlformats.org/officeDocument/2006/relationships/image"/><Relationship Id="rId4" Target="../media/image234.png" Type="http://schemas.openxmlformats.org/officeDocument/2006/relationships/image"/><Relationship Id="rId5" Target="../media/image235.svg" Type="http://schemas.openxmlformats.org/officeDocument/2006/relationships/image"/><Relationship Id="rId6" Target="../media/image236.png" Type="http://schemas.openxmlformats.org/officeDocument/2006/relationships/image"/><Relationship Id="rId7" Target="../media/image237.svg" Type="http://schemas.openxmlformats.org/officeDocument/2006/relationships/image"/><Relationship Id="rId8" Target="../media/image238.png" Type="http://schemas.openxmlformats.org/officeDocument/2006/relationships/image"/><Relationship Id="rId9" Target="../media/image239.svg" Type="http://schemas.openxmlformats.org/officeDocument/2006/relationships/image"/></Relationships>
</file>

<file path=ppt/slides/_rels/slide7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48.png" Type="http://schemas.openxmlformats.org/officeDocument/2006/relationships/image"/><Relationship Id="rId11" Target="../media/image249.svg" Type="http://schemas.openxmlformats.org/officeDocument/2006/relationships/image"/><Relationship Id="rId12" Target="../media/image250.png" Type="http://schemas.openxmlformats.org/officeDocument/2006/relationships/image"/><Relationship Id="rId13" Target="../media/image251.svg" Type="http://schemas.openxmlformats.org/officeDocument/2006/relationships/image"/><Relationship Id="rId2" Target="../media/image240.png" Type="http://schemas.openxmlformats.org/officeDocument/2006/relationships/image"/><Relationship Id="rId3" Target="../media/image241.svg" Type="http://schemas.openxmlformats.org/officeDocument/2006/relationships/image"/><Relationship Id="rId4" Target="../media/image242.png" Type="http://schemas.openxmlformats.org/officeDocument/2006/relationships/image"/><Relationship Id="rId5" Target="../media/image243.svg" Type="http://schemas.openxmlformats.org/officeDocument/2006/relationships/image"/><Relationship Id="rId6" Target="../media/image244.png" Type="http://schemas.openxmlformats.org/officeDocument/2006/relationships/image"/><Relationship Id="rId7" Target="../media/image245.svg" Type="http://schemas.openxmlformats.org/officeDocument/2006/relationships/image"/><Relationship Id="rId8" Target="../media/image246.png" Type="http://schemas.openxmlformats.org/officeDocument/2006/relationships/image"/><Relationship Id="rId9" Target="../media/image247.svg" Type="http://schemas.openxmlformats.org/officeDocument/2006/relationships/image"/></Relationships>
</file>

<file path=ppt/slides/_rels/slide7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48.png" Type="http://schemas.openxmlformats.org/officeDocument/2006/relationships/image"/><Relationship Id="rId11" Target="../media/image249.svg" Type="http://schemas.openxmlformats.org/officeDocument/2006/relationships/image"/><Relationship Id="rId2" Target="../media/image240.png" Type="http://schemas.openxmlformats.org/officeDocument/2006/relationships/image"/><Relationship Id="rId3" Target="../media/image241.svg" Type="http://schemas.openxmlformats.org/officeDocument/2006/relationships/image"/><Relationship Id="rId4" Target="../media/image242.png" Type="http://schemas.openxmlformats.org/officeDocument/2006/relationships/image"/><Relationship Id="rId5" Target="../media/image243.svg" Type="http://schemas.openxmlformats.org/officeDocument/2006/relationships/image"/><Relationship Id="rId6" Target="../media/image244.png" Type="http://schemas.openxmlformats.org/officeDocument/2006/relationships/image"/><Relationship Id="rId7" Target="../media/image245.svg" Type="http://schemas.openxmlformats.org/officeDocument/2006/relationships/image"/><Relationship Id="rId8" Target="../media/image246.png" Type="http://schemas.openxmlformats.org/officeDocument/2006/relationships/image"/><Relationship Id="rId9" Target="../media/image247.svg" Type="http://schemas.openxmlformats.org/officeDocument/2006/relationships/image"/></Relationships>
</file>

<file path=ppt/slides/_rels/slide7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60.png" Type="http://schemas.openxmlformats.org/officeDocument/2006/relationships/image"/><Relationship Id="rId11" Target="../media/image261.svg" Type="http://schemas.openxmlformats.org/officeDocument/2006/relationships/image"/><Relationship Id="rId12" Target="../media/image262.png" Type="http://schemas.openxmlformats.org/officeDocument/2006/relationships/image"/><Relationship Id="rId13" Target="../media/image263.svg" Type="http://schemas.openxmlformats.org/officeDocument/2006/relationships/image"/><Relationship Id="rId14" Target="../media/image264.png" Type="http://schemas.openxmlformats.org/officeDocument/2006/relationships/image"/><Relationship Id="rId15" Target="../media/image265.svg" Type="http://schemas.openxmlformats.org/officeDocument/2006/relationships/image"/><Relationship Id="rId16" Target="../media/image266.png" Type="http://schemas.openxmlformats.org/officeDocument/2006/relationships/image"/><Relationship Id="rId17" Target="../media/image267.svg" Type="http://schemas.openxmlformats.org/officeDocument/2006/relationships/image"/><Relationship Id="rId18" Target="../media/image250.png" Type="http://schemas.openxmlformats.org/officeDocument/2006/relationships/image"/><Relationship Id="rId19" Target="../media/image251.svg" Type="http://schemas.openxmlformats.org/officeDocument/2006/relationships/image"/><Relationship Id="rId2" Target="../media/image252.png" Type="http://schemas.openxmlformats.org/officeDocument/2006/relationships/image"/><Relationship Id="rId3" Target="../media/image253.svg" Type="http://schemas.openxmlformats.org/officeDocument/2006/relationships/image"/><Relationship Id="rId4" Target="../media/image254.png" Type="http://schemas.openxmlformats.org/officeDocument/2006/relationships/image"/><Relationship Id="rId5" Target="../media/image255.svg" Type="http://schemas.openxmlformats.org/officeDocument/2006/relationships/image"/><Relationship Id="rId6" Target="../media/image256.png" Type="http://schemas.openxmlformats.org/officeDocument/2006/relationships/image"/><Relationship Id="rId7" Target="../media/image257.svg" Type="http://schemas.openxmlformats.org/officeDocument/2006/relationships/image"/><Relationship Id="rId8" Target="../media/image258.png" Type="http://schemas.openxmlformats.org/officeDocument/2006/relationships/image"/><Relationship Id="rId9" Target="../media/image259.svg" Type="http://schemas.openxmlformats.org/officeDocument/2006/relationships/image"/></Relationships>
</file>

<file path=ppt/slides/_rels/slide7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60.png" Type="http://schemas.openxmlformats.org/officeDocument/2006/relationships/image"/><Relationship Id="rId11" Target="../media/image261.svg" Type="http://schemas.openxmlformats.org/officeDocument/2006/relationships/image"/><Relationship Id="rId12" Target="../media/image262.png" Type="http://schemas.openxmlformats.org/officeDocument/2006/relationships/image"/><Relationship Id="rId13" Target="../media/image263.svg" Type="http://schemas.openxmlformats.org/officeDocument/2006/relationships/image"/><Relationship Id="rId14" Target="../media/image264.png" Type="http://schemas.openxmlformats.org/officeDocument/2006/relationships/image"/><Relationship Id="rId15" Target="../media/image265.svg" Type="http://schemas.openxmlformats.org/officeDocument/2006/relationships/image"/><Relationship Id="rId16" Target="../media/image266.png" Type="http://schemas.openxmlformats.org/officeDocument/2006/relationships/image"/><Relationship Id="rId17" Target="../media/image267.svg" Type="http://schemas.openxmlformats.org/officeDocument/2006/relationships/image"/><Relationship Id="rId2" Target="../media/image252.png" Type="http://schemas.openxmlformats.org/officeDocument/2006/relationships/image"/><Relationship Id="rId3" Target="../media/image253.svg" Type="http://schemas.openxmlformats.org/officeDocument/2006/relationships/image"/><Relationship Id="rId4" Target="../media/image254.png" Type="http://schemas.openxmlformats.org/officeDocument/2006/relationships/image"/><Relationship Id="rId5" Target="../media/image255.svg" Type="http://schemas.openxmlformats.org/officeDocument/2006/relationships/image"/><Relationship Id="rId6" Target="../media/image256.png" Type="http://schemas.openxmlformats.org/officeDocument/2006/relationships/image"/><Relationship Id="rId7" Target="../media/image257.svg" Type="http://schemas.openxmlformats.org/officeDocument/2006/relationships/image"/><Relationship Id="rId8" Target="../media/image258.png" Type="http://schemas.openxmlformats.org/officeDocument/2006/relationships/image"/><Relationship Id="rId9" Target="../media/image259.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3.png" Type="http://schemas.openxmlformats.org/officeDocument/2006/relationships/image"/><Relationship Id="rId3" Target="../media/image74.svg" Type="http://schemas.openxmlformats.org/officeDocument/2006/relationships/image"/><Relationship Id="rId4" Target="../media/image75.png" Type="http://schemas.openxmlformats.org/officeDocument/2006/relationships/image"/><Relationship Id="rId5" Target="../media/image76.svg" Type="http://schemas.openxmlformats.org/officeDocument/2006/relationships/image"/></Relationships>
</file>

<file path=ppt/slides/_rels/slide8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76.png" Type="http://schemas.openxmlformats.org/officeDocument/2006/relationships/image"/><Relationship Id="rId11" Target="../media/image277.svg" Type="http://schemas.openxmlformats.org/officeDocument/2006/relationships/image"/><Relationship Id="rId12" Target="../media/image278.png" Type="http://schemas.openxmlformats.org/officeDocument/2006/relationships/image"/><Relationship Id="rId13" Target="../media/image279.svg" Type="http://schemas.openxmlformats.org/officeDocument/2006/relationships/image"/><Relationship Id="rId14" Target="../media/image280.png" Type="http://schemas.openxmlformats.org/officeDocument/2006/relationships/image"/><Relationship Id="rId15" Target="../media/image281.svg" Type="http://schemas.openxmlformats.org/officeDocument/2006/relationships/image"/><Relationship Id="rId16" Target="../media/image282.png" Type="http://schemas.openxmlformats.org/officeDocument/2006/relationships/image"/><Relationship Id="rId17" Target="../media/image283.svg" Type="http://schemas.openxmlformats.org/officeDocument/2006/relationships/image"/><Relationship Id="rId18" Target="../media/image284.png" Type="http://schemas.openxmlformats.org/officeDocument/2006/relationships/image"/><Relationship Id="rId19" Target="../media/image285.svg" Type="http://schemas.openxmlformats.org/officeDocument/2006/relationships/image"/><Relationship Id="rId2" Target="../media/image268.png" Type="http://schemas.openxmlformats.org/officeDocument/2006/relationships/image"/><Relationship Id="rId20" Target="../media/image286.png" Type="http://schemas.openxmlformats.org/officeDocument/2006/relationships/image"/><Relationship Id="rId21" Target="../media/image287.svg" Type="http://schemas.openxmlformats.org/officeDocument/2006/relationships/image"/><Relationship Id="rId22" Target="../media/image288.png" Type="http://schemas.openxmlformats.org/officeDocument/2006/relationships/image"/><Relationship Id="rId23" Target="../media/image289.svg" Type="http://schemas.openxmlformats.org/officeDocument/2006/relationships/image"/><Relationship Id="rId3" Target="../media/image269.svg" Type="http://schemas.openxmlformats.org/officeDocument/2006/relationships/image"/><Relationship Id="rId4" Target="../media/image270.png" Type="http://schemas.openxmlformats.org/officeDocument/2006/relationships/image"/><Relationship Id="rId5" Target="../media/image271.svg" Type="http://schemas.openxmlformats.org/officeDocument/2006/relationships/image"/><Relationship Id="rId6" Target="../media/image272.png" Type="http://schemas.openxmlformats.org/officeDocument/2006/relationships/image"/><Relationship Id="rId7" Target="../media/image273.svg" Type="http://schemas.openxmlformats.org/officeDocument/2006/relationships/image"/><Relationship Id="rId8" Target="../media/image274.png" Type="http://schemas.openxmlformats.org/officeDocument/2006/relationships/image"/><Relationship Id="rId9" Target="../media/image275.svg" Type="http://schemas.openxmlformats.org/officeDocument/2006/relationships/image"/></Relationships>
</file>

<file path=ppt/slides/_rels/slide8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8.svg" Type="http://schemas.openxmlformats.org/officeDocument/2006/relationships/image"/><Relationship Id="rId11" Target="../media/image31.png" Type="http://schemas.openxmlformats.org/officeDocument/2006/relationships/image"/><Relationship Id="rId12" Target="../media/image32.svg" Type="http://schemas.openxmlformats.org/officeDocument/2006/relationships/image"/><Relationship Id="rId13" Target="../media/image33.png" Type="http://schemas.openxmlformats.org/officeDocument/2006/relationships/image"/><Relationship Id="rId14" Target="../media/image34.svg" Type="http://schemas.openxmlformats.org/officeDocument/2006/relationships/image"/><Relationship Id="rId15" Target="../media/image35.png" Type="http://schemas.openxmlformats.org/officeDocument/2006/relationships/image"/><Relationship Id="rId16" Target="../media/image36.svg" Type="http://schemas.openxmlformats.org/officeDocument/2006/relationships/image"/><Relationship Id="rId17" Target="../media/image290.png" Type="http://schemas.openxmlformats.org/officeDocument/2006/relationships/image"/><Relationship Id="rId18" Target="../media/image291.svg" Type="http://schemas.openxmlformats.org/officeDocument/2006/relationships/image"/><Relationship Id="rId19" Target="../media/image292.gif" Type="http://schemas.openxmlformats.org/officeDocument/2006/relationships/image"/><Relationship Id="rId2" Target="../media/image37.png" Type="http://schemas.openxmlformats.org/officeDocument/2006/relationships/image"/><Relationship Id="rId3" Target="../media/image38.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47.png" Type="http://schemas.openxmlformats.org/officeDocument/2006/relationships/image"/><Relationship Id="rId7" Target="../media/image48.svg" Type="http://schemas.openxmlformats.org/officeDocument/2006/relationships/image"/><Relationship Id="rId8" Target="../media/image26.gif" Type="http://schemas.openxmlformats.org/officeDocument/2006/relationships/image"/><Relationship Id="rId9" Target="../media/image27.png" Type="http://schemas.openxmlformats.org/officeDocument/2006/relationships/image"/></Relationships>
</file>

<file path=ppt/slides/_rels/slide8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8.svg" Type="http://schemas.openxmlformats.org/officeDocument/2006/relationships/image"/><Relationship Id="rId11" Target="../media/image31.png" Type="http://schemas.openxmlformats.org/officeDocument/2006/relationships/image"/><Relationship Id="rId12" Target="../media/image32.svg" Type="http://schemas.openxmlformats.org/officeDocument/2006/relationships/image"/><Relationship Id="rId13" Target="../media/image33.png" Type="http://schemas.openxmlformats.org/officeDocument/2006/relationships/image"/><Relationship Id="rId14" Target="../media/image34.svg" Type="http://schemas.openxmlformats.org/officeDocument/2006/relationships/image"/><Relationship Id="rId15" Target="../media/image35.png" Type="http://schemas.openxmlformats.org/officeDocument/2006/relationships/image"/><Relationship Id="rId16" Target="../media/image36.svg" Type="http://schemas.openxmlformats.org/officeDocument/2006/relationships/image"/><Relationship Id="rId17" Target="../media/image293.gif" Type="http://schemas.openxmlformats.org/officeDocument/2006/relationships/image"/><Relationship Id="rId2" Target="../media/image37.png" Type="http://schemas.openxmlformats.org/officeDocument/2006/relationships/image"/><Relationship Id="rId3" Target="../media/image38.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47.png" Type="http://schemas.openxmlformats.org/officeDocument/2006/relationships/image"/><Relationship Id="rId7" Target="../media/image48.svg" Type="http://schemas.openxmlformats.org/officeDocument/2006/relationships/image"/><Relationship Id="rId8" Target="../media/image26.gif" Type="http://schemas.openxmlformats.org/officeDocument/2006/relationships/image"/><Relationship Id="rId9" Target="../media/image27.png" Type="http://schemas.openxmlformats.org/officeDocument/2006/relationships/image"/></Relationships>
</file>

<file path=ppt/slides/_rels/slide8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96.png" Type="http://schemas.openxmlformats.org/officeDocument/2006/relationships/image"/><Relationship Id="rId11" Target="../media/image297.svg" Type="http://schemas.openxmlformats.org/officeDocument/2006/relationships/image"/><Relationship Id="rId12" Target="../media/image298.png" Type="http://schemas.openxmlformats.org/officeDocument/2006/relationships/image"/><Relationship Id="rId13" Target="../media/image299.svg" Type="http://schemas.openxmlformats.org/officeDocument/2006/relationships/image"/><Relationship Id="rId14" Target="../media/image3.png" Type="http://schemas.openxmlformats.org/officeDocument/2006/relationships/image"/><Relationship Id="rId15" Target="../media/image4.svg" Type="http://schemas.openxmlformats.org/officeDocument/2006/relationships/image"/><Relationship Id="rId16" Target="../media/image39.png" Type="http://schemas.openxmlformats.org/officeDocument/2006/relationships/image"/><Relationship Id="rId17" Target="../media/image40.svg" Type="http://schemas.openxmlformats.org/officeDocument/2006/relationships/image"/><Relationship Id="rId18" Target="../media/image29.png" Type="http://schemas.openxmlformats.org/officeDocument/2006/relationships/image"/><Relationship Id="rId19" Target="../media/image30.svg" Type="http://schemas.openxmlformats.org/officeDocument/2006/relationships/image"/><Relationship Id="rId2" Target="../media/image37.png" Type="http://schemas.openxmlformats.org/officeDocument/2006/relationships/image"/><Relationship Id="rId20" Target="../media/image300.gif" Type="http://schemas.openxmlformats.org/officeDocument/2006/relationships/image"/><Relationship Id="rId21" Target="../media/image301.gif" Type="http://schemas.openxmlformats.org/officeDocument/2006/relationships/image"/><Relationship Id="rId3" Target="../media/image38.svg" Type="http://schemas.openxmlformats.org/officeDocument/2006/relationships/image"/><Relationship Id="rId4" Target="../media/image294.png" Type="http://schemas.openxmlformats.org/officeDocument/2006/relationships/image"/><Relationship Id="rId5" Target="../media/image295.svg" Type="http://schemas.openxmlformats.org/officeDocument/2006/relationships/image"/><Relationship Id="rId6" Target="../media/image290.png" Type="http://schemas.openxmlformats.org/officeDocument/2006/relationships/image"/><Relationship Id="rId7" Target="../media/image291.svg" Type="http://schemas.openxmlformats.org/officeDocument/2006/relationships/image"/><Relationship Id="rId8" Target="../media/image43.png" Type="http://schemas.openxmlformats.org/officeDocument/2006/relationships/image"/><Relationship Id="rId9" Target="../media/image44.svg" Type="http://schemas.openxmlformats.org/officeDocument/2006/relationships/image"/></Relationships>
</file>

<file path=ppt/slides/_rels/slide8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10.svg" Type="http://schemas.openxmlformats.org/officeDocument/2006/relationships/image"/><Relationship Id="rId11" Target="../media/image311.png" Type="http://schemas.openxmlformats.org/officeDocument/2006/relationships/image"/><Relationship Id="rId12" Target="../media/image312.svg" Type="http://schemas.openxmlformats.org/officeDocument/2006/relationships/image"/><Relationship Id="rId13" Target="../media/image313.png" Type="http://schemas.openxmlformats.org/officeDocument/2006/relationships/image"/><Relationship Id="rId14" Target="../media/image314.svg" Type="http://schemas.openxmlformats.org/officeDocument/2006/relationships/image"/><Relationship Id="rId15" Target="https://github.com/kitao/pyxel" TargetMode="External" Type="http://schemas.openxmlformats.org/officeDocument/2006/relationships/hyperlink"/><Relationship Id="rId16" Target="https://pt.wikipedia.org/wiki/Teoria_dos_aut%C3%B4matos" TargetMode="External" Type="http://schemas.openxmlformats.org/officeDocument/2006/relationships/hyperlink"/><Relationship Id="rId2" Target="../media/image302.png" Type="http://schemas.openxmlformats.org/officeDocument/2006/relationships/image"/><Relationship Id="rId3" Target="../media/image303.svg" Type="http://schemas.openxmlformats.org/officeDocument/2006/relationships/image"/><Relationship Id="rId4" Target="../media/image304.png" Type="http://schemas.openxmlformats.org/officeDocument/2006/relationships/image"/><Relationship Id="rId5" Target="../media/image305.svg" Type="http://schemas.openxmlformats.org/officeDocument/2006/relationships/image"/><Relationship Id="rId6" Target="../media/image306.png" Type="http://schemas.openxmlformats.org/officeDocument/2006/relationships/image"/><Relationship Id="rId7" Target="../media/image307.svg" Type="http://schemas.openxmlformats.org/officeDocument/2006/relationships/image"/><Relationship Id="rId8" Target="../media/image308.gif" Type="http://schemas.openxmlformats.org/officeDocument/2006/relationships/image"/><Relationship Id="rId9" Target="../media/image309.png" Type="http://schemas.openxmlformats.org/officeDocument/2006/relationships/image"/></Relationships>
</file>

<file path=ppt/slides/_rels/slide8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10.svg" Type="http://schemas.openxmlformats.org/officeDocument/2006/relationships/image"/><Relationship Id="rId11" Target="../media/image313.png" Type="http://schemas.openxmlformats.org/officeDocument/2006/relationships/image"/><Relationship Id="rId12" Target="../media/image314.svg" Type="http://schemas.openxmlformats.org/officeDocument/2006/relationships/image"/><Relationship Id="rId2" Target="../media/image302.png" Type="http://schemas.openxmlformats.org/officeDocument/2006/relationships/image"/><Relationship Id="rId3" Target="../media/image303.svg" Type="http://schemas.openxmlformats.org/officeDocument/2006/relationships/image"/><Relationship Id="rId4" Target="../media/image315.png" Type="http://schemas.openxmlformats.org/officeDocument/2006/relationships/image"/><Relationship Id="rId5" Target="../media/image316.svg" Type="http://schemas.openxmlformats.org/officeDocument/2006/relationships/image"/><Relationship Id="rId6" Target="../media/image306.png" Type="http://schemas.openxmlformats.org/officeDocument/2006/relationships/image"/><Relationship Id="rId7" Target="../media/image307.svg" Type="http://schemas.openxmlformats.org/officeDocument/2006/relationships/image"/><Relationship Id="rId8" Target="../media/image308.gif" Type="http://schemas.openxmlformats.org/officeDocument/2006/relationships/image"/><Relationship Id="rId9" Target="../media/image309.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0.svg" Type="http://schemas.openxmlformats.org/officeDocument/2006/relationships/image"/><Relationship Id="rId11" Target="../media/image91.png" Type="http://schemas.openxmlformats.org/officeDocument/2006/relationships/image"/><Relationship Id="rId12" Target="../media/image92.svg" Type="http://schemas.openxmlformats.org/officeDocument/2006/relationships/image"/><Relationship Id="rId13" Target="../media/image93.png" Type="http://schemas.openxmlformats.org/officeDocument/2006/relationships/image"/><Relationship Id="rId14" Target="../media/image94.svg" Type="http://schemas.openxmlformats.org/officeDocument/2006/relationships/image"/><Relationship Id="rId2" Target="../media/image82.png" Type="http://schemas.openxmlformats.org/officeDocument/2006/relationships/image"/><Relationship Id="rId3" Target="../media/image83.png" Type="http://schemas.openxmlformats.org/officeDocument/2006/relationships/image"/><Relationship Id="rId4" Target="../media/image84.svg" Type="http://schemas.openxmlformats.org/officeDocument/2006/relationships/image"/><Relationship Id="rId5" Target="../media/image85.png" Type="http://schemas.openxmlformats.org/officeDocument/2006/relationships/image"/><Relationship Id="rId6" Target="../media/image86.svg" Type="http://schemas.openxmlformats.org/officeDocument/2006/relationships/image"/><Relationship Id="rId7" Target="../media/image87.png" Type="http://schemas.openxmlformats.org/officeDocument/2006/relationships/image"/><Relationship Id="rId8" Target="../media/image88.svg" Type="http://schemas.openxmlformats.org/officeDocument/2006/relationships/image"/><Relationship Id="rId9" Target="../media/image89.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a:extLst>
              <a:ext uri="{C183D7F6-B498-43B3-948B-1728B52AA6E4}">
                <adec:decorative xmlns:adec="http://schemas.microsoft.com/office/drawing/2017/decorative" val="1"/>
              </a:ext>
            </a:extLst>
          </p:cNvPr>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10999"/>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0" y="9705109"/>
            <a:ext cx="18288000" cy="1163782"/>
            <a:chOff x="0" y="0"/>
            <a:chExt cx="24384000" cy="1551709"/>
          </a:xfrm>
        </p:grpSpPr>
        <p:sp>
          <p:nvSpPr>
            <p:cNvPr name="Freeform 4" id="4"/>
            <p:cNvSpPr/>
            <p:nvPr/>
          </p:nvSpPr>
          <p:spPr>
            <a:xfrm flipH="false" flipV="false" rot="0">
              <a:off x="0" y="0"/>
              <a:ext cx="8128000" cy="1551709"/>
            </a:xfrm>
            <a:custGeom>
              <a:avLst/>
              <a:gdLst/>
              <a:ahLst/>
              <a:cxnLst/>
              <a:rect r="r" b="b" t="t" l="l"/>
              <a:pathLst>
                <a:path h="1551709" w="8128000">
                  <a:moveTo>
                    <a:pt x="0" y="0"/>
                  </a:moveTo>
                  <a:lnTo>
                    <a:pt x="8128000" y="0"/>
                  </a:lnTo>
                  <a:lnTo>
                    <a:pt x="8128000" y="1551709"/>
                  </a:lnTo>
                  <a:lnTo>
                    <a:pt x="0" y="15517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8128000" y="0"/>
              <a:ext cx="8128000" cy="1551709"/>
            </a:xfrm>
            <a:custGeom>
              <a:avLst/>
              <a:gdLst/>
              <a:ahLst/>
              <a:cxnLst/>
              <a:rect r="r" b="b" t="t" l="l"/>
              <a:pathLst>
                <a:path h="1551709" w="8128000">
                  <a:moveTo>
                    <a:pt x="0" y="0"/>
                  </a:moveTo>
                  <a:lnTo>
                    <a:pt x="8128000" y="0"/>
                  </a:lnTo>
                  <a:lnTo>
                    <a:pt x="8128000" y="1551709"/>
                  </a:lnTo>
                  <a:lnTo>
                    <a:pt x="0" y="15517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6256000" y="0"/>
              <a:ext cx="8128000" cy="1551709"/>
            </a:xfrm>
            <a:custGeom>
              <a:avLst/>
              <a:gdLst/>
              <a:ahLst/>
              <a:cxnLst/>
              <a:rect r="r" b="b" t="t" l="l"/>
              <a:pathLst>
                <a:path h="1551709" w="8128000">
                  <a:moveTo>
                    <a:pt x="0" y="0"/>
                  </a:moveTo>
                  <a:lnTo>
                    <a:pt x="8128000" y="0"/>
                  </a:lnTo>
                  <a:lnTo>
                    <a:pt x="8128000" y="1551709"/>
                  </a:lnTo>
                  <a:lnTo>
                    <a:pt x="0" y="15517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grpSp>
        <p:nvGrpSpPr>
          <p:cNvPr name="Group 7" id="7"/>
          <p:cNvGrpSpPr/>
          <p:nvPr/>
        </p:nvGrpSpPr>
        <p:grpSpPr>
          <a:xfrm rot="0">
            <a:off x="1509980" y="1509980"/>
            <a:ext cx="15268040" cy="6685149"/>
            <a:chOff x="0" y="0"/>
            <a:chExt cx="4021212" cy="1760698"/>
          </a:xfrm>
        </p:grpSpPr>
        <p:sp>
          <p:nvSpPr>
            <p:cNvPr name="Freeform 8" id="8">
              <a:extLst>
                <a:ext uri="{C183D7F6-B498-43B3-948B-1728B52AA6E4}">
                  <adec:decorative xmlns:adec="http://schemas.microsoft.com/office/drawing/2017/decorative" val="1"/>
                </a:ext>
              </a:extLst>
            </p:cNvPr>
            <p:cNvSpPr/>
            <p:nvPr/>
          </p:nvSpPr>
          <p:spPr>
            <a:xfrm flipH="false" flipV="false" rot="0">
              <a:off x="0" y="0"/>
              <a:ext cx="4021212" cy="1760698"/>
            </a:xfrm>
            <a:custGeom>
              <a:avLst/>
              <a:gdLst/>
              <a:ahLst/>
              <a:cxnLst/>
              <a:rect r="r" b="b" t="t" l="l"/>
              <a:pathLst>
                <a:path h="1760698" w="4021212">
                  <a:moveTo>
                    <a:pt x="24846" y="0"/>
                  </a:moveTo>
                  <a:lnTo>
                    <a:pt x="3996366" y="0"/>
                  </a:lnTo>
                  <a:cubicBezTo>
                    <a:pt x="4010088" y="0"/>
                    <a:pt x="4021212" y="11124"/>
                    <a:pt x="4021212" y="24846"/>
                  </a:cubicBezTo>
                  <a:lnTo>
                    <a:pt x="4021212" y="1735851"/>
                  </a:lnTo>
                  <a:cubicBezTo>
                    <a:pt x="4021212" y="1749574"/>
                    <a:pt x="4010088" y="1760698"/>
                    <a:pt x="3996366" y="1760698"/>
                  </a:cubicBezTo>
                  <a:lnTo>
                    <a:pt x="24846" y="1760698"/>
                  </a:lnTo>
                  <a:cubicBezTo>
                    <a:pt x="11124" y="1760698"/>
                    <a:pt x="0" y="1749574"/>
                    <a:pt x="0" y="1735851"/>
                  </a:cubicBezTo>
                  <a:lnTo>
                    <a:pt x="0" y="24846"/>
                  </a:lnTo>
                  <a:cubicBezTo>
                    <a:pt x="0" y="11124"/>
                    <a:pt x="11124" y="0"/>
                    <a:pt x="24846" y="0"/>
                  </a:cubicBezTo>
                  <a:close/>
                </a:path>
              </a:pathLst>
            </a:custGeom>
            <a:solidFill>
              <a:srgbClr val="000000"/>
            </a:solidFill>
            <a:ln w="47625" cap="rnd">
              <a:solidFill>
                <a:srgbClr val="21EF80"/>
              </a:solidFill>
              <a:prstDash val="solid"/>
              <a:round/>
            </a:ln>
          </p:spPr>
        </p:sp>
        <p:sp>
          <p:nvSpPr>
            <p:cNvPr name="TextBox 9" id="9"/>
            <p:cNvSpPr txBox="true"/>
            <p:nvPr/>
          </p:nvSpPr>
          <p:spPr>
            <a:xfrm>
              <a:off x="0" y="-28575"/>
              <a:ext cx="4021212" cy="1789273"/>
            </a:xfrm>
            <a:prstGeom prst="rect">
              <a:avLst/>
            </a:prstGeom>
          </p:spPr>
          <p:txBody>
            <a:bodyPr anchor="ctr" rtlCol="false" tIns="254000" lIns="254000" bIns="254000" rIns="254000"/>
            <a:lstStyle/>
            <a:p>
              <a:pPr algn="ctr">
                <a:lnSpc>
                  <a:spcPts val="2100"/>
                </a:lnSpc>
              </a:pPr>
            </a:p>
          </p:txBody>
        </p:sp>
      </p:grpSp>
      <p:sp>
        <p:nvSpPr>
          <p:cNvPr name="Freeform 10" id="10" descr="blue and green pixelated flowery tree"/>
          <p:cNvSpPr/>
          <p:nvPr/>
        </p:nvSpPr>
        <p:spPr>
          <a:xfrm flipH="false" flipV="false" rot="0">
            <a:off x="15341087" y="6151992"/>
            <a:ext cx="3370555" cy="3571879"/>
          </a:xfrm>
          <a:custGeom>
            <a:avLst/>
            <a:gdLst/>
            <a:ahLst/>
            <a:cxnLst/>
            <a:rect r="r" b="b" t="t" l="l"/>
            <a:pathLst>
              <a:path h="3571879" w="3370555">
                <a:moveTo>
                  <a:pt x="0" y="0"/>
                </a:moveTo>
                <a:lnTo>
                  <a:pt x="3370556" y="0"/>
                </a:lnTo>
                <a:lnTo>
                  <a:pt x="3370556" y="3571879"/>
                </a:lnTo>
                <a:lnTo>
                  <a:pt x="0" y="357187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pic>
        <p:nvPicPr>
          <p:cNvPr name="Picture 11" id="11" descr="pixelated character with yellow hair"/>
          <p:cNvPicPr>
            <a:picLocks noChangeAspect="true"/>
          </p:cNvPicPr>
          <p:nvPr/>
        </p:nvPicPr>
        <p:blipFill>
          <a:blip r:embed="rId8"/>
          <a:srcRect l="0" t="0" r="0" b="0"/>
          <a:stretch>
            <a:fillRect/>
          </a:stretch>
        </p:blipFill>
        <p:spPr>
          <a:xfrm flipH="false" flipV="false" rot="0">
            <a:off x="2361856" y="6943369"/>
            <a:ext cx="2319862" cy="2761741"/>
          </a:xfrm>
          <a:prstGeom prst="rect">
            <a:avLst/>
          </a:prstGeom>
        </p:spPr>
      </p:pic>
      <p:sp>
        <p:nvSpPr>
          <p:cNvPr name="Freeform 12" id="12" descr="pixelated green arrow pointing to the left"/>
          <p:cNvSpPr/>
          <p:nvPr/>
        </p:nvSpPr>
        <p:spPr>
          <a:xfrm flipH="true" flipV="false" rot="0">
            <a:off x="6457336" y="8762719"/>
            <a:ext cx="335928" cy="313329"/>
          </a:xfrm>
          <a:custGeom>
            <a:avLst/>
            <a:gdLst/>
            <a:ahLst/>
            <a:cxnLst/>
            <a:rect r="r" b="b" t="t" l="l"/>
            <a:pathLst>
              <a:path h="313329" w="335928">
                <a:moveTo>
                  <a:pt x="335928" y="0"/>
                </a:moveTo>
                <a:lnTo>
                  <a:pt x="0" y="0"/>
                </a:lnTo>
                <a:lnTo>
                  <a:pt x="0" y="313329"/>
                </a:lnTo>
                <a:lnTo>
                  <a:pt x="335928" y="313329"/>
                </a:lnTo>
                <a:lnTo>
                  <a:pt x="335928"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3" id="13" descr="Start pixel art button"/>
          <p:cNvSpPr/>
          <p:nvPr/>
        </p:nvSpPr>
        <p:spPr>
          <a:xfrm flipH="false" flipV="false" rot="0">
            <a:off x="5425204" y="6752454"/>
            <a:ext cx="2196534" cy="938519"/>
          </a:xfrm>
          <a:custGeom>
            <a:avLst/>
            <a:gdLst/>
            <a:ahLst/>
            <a:cxnLst/>
            <a:rect r="r" b="b" t="t" l="l"/>
            <a:pathLst>
              <a:path h="938519" w="2196534">
                <a:moveTo>
                  <a:pt x="0" y="0"/>
                </a:moveTo>
                <a:lnTo>
                  <a:pt x="2196534" y="0"/>
                </a:lnTo>
                <a:lnTo>
                  <a:pt x="2196534" y="938519"/>
                </a:lnTo>
                <a:lnTo>
                  <a:pt x="0" y="938519"/>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4" id="14" descr="Menu pixel art button"/>
          <p:cNvSpPr/>
          <p:nvPr/>
        </p:nvSpPr>
        <p:spPr>
          <a:xfrm flipH="false" flipV="false" rot="0">
            <a:off x="8069413" y="6748460"/>
            <a:ext cx="2196534" cy="942513"/>
          </a:xfrm>
          <a:custGeom>
            <a:avLst/>
            <a:gdLst/>
            <a:ahLst/>
            <a:cxnLst/>
            <a:rect r="r" b="b" t="t" l="l"/>
            <a:pathLst>
              <a:path h="942513" w="2196534">
                <a:moveTo>
                  <a:pt x="0" y="0"/>
                </a:moveTo>
                <a:lnTo>
                  <a:pt x="2196534" y="0"/>
                </a:lnTo>
                <a:lnTo>
                  <a:pt x="2196534" y="942513"/>
                </a:lnTo>
                <a:lnTo>
                  <a:pt x="0" y="942513"/>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5" id="15" descr="Sign In pixel art button"/>
          <p:cNvSpPr/>
          <p:nvPr/>
        </p:nvSpPr>
        <p:spPr>
          <a:xfrm flipH="false" flipV="false" rot="0">
            <a:off x="10713082" y="6773935"/>
            <a:ext cx="2221897" cy="917038"/>
          </a:xfrm>
          <a:custGeom>
            <a:avLst/>
            <a:gdLst/>
            <a:ahLst/>
            <a:cxnLst/>
            <a:rect r="r" b="b" t="t" l="l"/>
            <a:pathLst>
              <a:path h="917038" w="2221897">
                <a:moveTo>
                  <a:pt x="0" y="0"/>
                </a:moveTo>
                <a:lnTo>
                  <a:pt x="2221897" y="0"/>
                </a:lnTo>
                <a:lnTo>
                  <a:pt x="2221897" y="917038"/>
                </a:lnTo>
                <a:lnTo>
                  <a:pt x="0" y="917038"/>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TextBox 16" id="16"/>
          <p:cNvSpPr txBox="true"/>
          <p:nvPr/>
        </p:nvSpPr>
        <p:spPr>
          <a:xfrm rot="0">
            <a:off x="15511053" y="682309"/>
            <a:ext cx="1952265" cy="336677"/>
          </a:xfrm>
          <a:prstGeom prst="rect">
            <a:avLst/>
          </a:prstGeom>
        </p:spPr>
        <p:txBody>
          <a:bodyPr anchor="t" rtlCol="false" tIns="0" lIns="0" bIns="0" rIns="0">
            <a:spAutoFit/>
          </a:bodyPr>
          <a:lstStyle/>
          <a:p>
            <a:pPr algn="r">
              <a:lnSpc>
                <a:spcPts val="2463"/>
              </a:lnSpc>
            </a:pPr>
            <a:r>
              <a:rPr lang="en-US" sz="2199">
                <a:solidFill>
                  <a:srgbClr val="FF63D8"/>
                </a:solidFill>
                <a:latin typeface="Arcade Gamer"/>
                <a:ea typeface="Arcade Gamer"/>
                <a:cs typeface="Arcade Gamer"/>
                <a:sym typeface="Arcade Gamer"/>
              </a:rPr>
              <a:t>PLAYER 2</a:t>
            </a:r>
          </a:p>
        </p:txBody>
      </p:sp>
      <p:sp>
        <p:nvSpPr>
          <p:cNvPr name="Freeform 17" id="17" descr="health bar pixel art for Player 1"/>
          <p:cNvSpPr/>
          <p:nvPr/>
        </p:nvSpPr>
        <p:spPr>
          <a:xfrm flipH="false" flipV="false" rot="0">
            <a:off x="2695009" y="596383"/>
            <a:ext cx="2377744" cy="432317"/>
          </a:xfrm>
          <a:custGeom>
            <a:avLst/>
            <a:gdLst/>
            <a:ahLst/>
            <a:cxnLst/>
            <a:rect r="r" b="b" t="t" l="l"/>
            <a:pathLst>
              <a:path h="432317" w="2377744">
                <a:moveTo>
                  <a:pt x="0" y="0"/>
                </a:moveTo>
                <a:lnTo>
                  <a:pt x="2377745" y="0"/>
                </a:lnTo>
                <a:lnTo>
                  <a:pt x="2377745" y="432317"/>
                </a:lnTo>
                <a:lnTo>
                  <a:pt x="0" y="432317"/>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Freeform 18" id="18" descr="health bar pixel art for Player 2"/>
          <p:cNvSpPr/>
          <p:nvPr/>
        </p:nvSpPr>
        <p:spPr>
          <a:xfrm flipH="false" flipV="false" rot="0">
            <a:off x="13424017" y="670536"/>
            <a:ext cx="2087036" cy="379461"/>
          </a:xfrm>
          <a:custGeom>
            <a:avLst/>
            <a:gdLst/>
            <a:ahLst/>
            <a:cxnLst/>
            <a:rect r="r" b="b" t="t" l="l"/>
            <a:pathLst>
              <a:path h="379461" w="2087036">
                <a:moveTo>
                  <a:pt x="0" y="0"/>
                </a:moveTo>
                <a:lnTo>
                  <a:pt x="2087036" y="0"/>
                </a:lnTo>
                <a:lnTo>
                  <a:pt x="2087036" y="379461"/>
                </a:lnTo>
                <a:lnTo>
                  <a:pt x="0" y="379461"/>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p:spPr>
      </p:sp>
      <p:sp>
        <p:nvSpPr>
          <p:cNvPr name="Freeform 19" id="19" descr="pixelated cat illustration"/>
          <p:cNvSpPr/>
          <p:nvPr/>
        </p:nvSpPr>
        <p:spPr>
          <a:xfrm flipH="true" flipV="false" rot="0">
            <a:off x="13950410" y="8614008"/>
            <a:ext cx="1855950" cy="1091101"/>
          </a:xfrm>
          <a:custGeom>
            <a:avLst/>
            <a:gdLst/>
            <a:ahLst/>
            <a:cxnLst/>
            <a:rect r="r" b="b" t="t" l="l"/>
            <a:pathLst>
              <a:path h="1091101" w="1855950">
                <a:moveTo>
                  <a:pt x="1855950" y="0"/>
                </a:moveTo>
                <a:lnTo>
                  <a:pt x="0" y="0"/>
                </a:lnTo>
                <a:lnTo>
                  <a:pt x="0" y="1091101"/>
                </a:lnTo>
                <a:lnTo>
                  <a:pt x="1855950" y="1091101"/>
                </a:lnTo>
                <a:lnTo>
                  <a:pt x="1855950" y="0"/>
                </a:lnTo>
                <a:close/>
              </a:path>
            </a:pathLst>
          </a:custGeom>
          <a:blipFill>
            <a:blip r:embed="rId21">
              <a:extLst>
                <a:ext uri="{96DAC541-7B7A-43D3-8B79-37D633B846F1}">
                  <asvg:svgBlip xmlns:asvg="http://schemas.microsoft.com/office/drawing/2016/SVG/main" r:embed="rId22"/>
                </a:ext>
              </a:extLst>
            </a:blip>
            <a:stretch>
              <a:fillRect l="0" t="0" r="0" b="-10100"/>
            </a:stretch>
          </a:blipFill>
        </p:spPr>
      </p:sp>
      <p:sp>
        <p:nvSpPr>
          <p:cNvPr name="Freeform 20" id="20" descr="pixelated street lamp"/>
          <p:cNvSpPr/>
          <p:nvPr/>
        </p:nvSpPr>
        <p:spPr>
          <a:xfrm flipH="false" flipV="false" rot="0">
            <a:off x="375433" y="6228904"/>
            <a:ext cx="2319577" cy="3476205"/>
          </a:xfrm>
          <a:custGeom>
            <a:avLst/>
            <a:gdLst/>
            <a:ahLst/>
            <a:cxnLst/>
            <a:rect r="r" b="b" t="t" l="l"/>
            <a:pathLst>
              <a:path h="3476205" w="2319577">
                <a:moveTo>
                  <a:pt x="0" y="0"/>
                </a:moveTo>
                <a:lnTo>
                  <a:pt x="2319576" y="0"/>
                </a:lnTo>
                <a:lnTo>
                  <a:pt x="2319576" y="3476205"/>
                </a:lnTo>
                <a:lnTo>
                  <a:pt x="0" y="3476205"/>
                </a:lnTo>
                <a:lnTo>
                  <a:pt x="0" y="0"/>
                </a:lnTo>
                <a:close/>
              </a:path>
            </a:pathLst>
          </a:custGeom>
          <a:blipFill>
            <a:blip r:embed="rId23">
              <a:extLst>
                <a:ext uri="{96DAC541-7B7A-43D3-8B79-37D633B846F1}">
                  <asvg:svgBlip xmlns:asvg="http://schemas.microsoft.com/office/drawing/2016/SVG/main" r:embed="rId24"/>
                </a:ext>
              </a:extLst>
            </a:blip>
            <a:stretch>
              <a:fillRect l="0" t="0" r="0" b="0"/>
            </a:stretch>
          </a:blipFill>
        </p:spPr>
      </p:sp>
      <p:pic>
        <p:nvPicPr>
          <p:cNvPr name="Picture 21" id="21" descr="pixelated yellow star slightly bouncing"/>
          <p:cNvPicPr>
            <a:picLocks noChangeAspect="true"/>
          </p:cNvPicPr>
          <p:nvPr/>
        </p:nvPicPr>
        <p:blipFill>
          <a:blip r:embed="rId25">
            <a:alphaModFix amt="71000"/>
          </a:blip>
          <a:srcRect l="0" t="0" r="0" b="0"/>
          <a:stretch>
            <a:fillRect/>
          </a:stretch>
        </p:blipFill>
        <p:spPr>
          <a:xfrm flipH="false" flipV="false" rot="604890">
            <a:off x="17509575" y="4896612"/>
            <a:ext cx="554300" cy="577396"/>
          </a:xfrm>
          <a:prstGeom prst="rect">
            <a:avLst/>
          </a:prstGeom>
        </p:spPr>
      </p:pic>
      <p:pic>
        <p:nvPicPr>
          <p:cNvPr name="Picture 22" id="22" descr="pixelated yellow star slightly bouncing"/>
          <p:cNvPicPr>
            <a:picLocks noChangeAspect="true"/>
          </p:cNvPicPr>
          <p:nvPr/>
        </p:nvPicPr>
        <p:blipFill>
          <a:blip r:embed="rId25">
            <a:alphaModFix amt="71000"/>
          </a:blip>
          <a:srcRect l="0" t="0" r="0" b="0"/>
          <a:stretch>
            <a:fillRect/>
          </a:stretch>
        </p:blipFill>
        <p:spPr>
          <a:xfrm flipH="false" flipV="false" rot="-1221735">
            <a:off x="17085962" y="3338385"/>
            <a:ext cx="397359" cy="413915"/>
          </a:xfrm>
          <a:prstGeom prst="rect">
            <a:avLst/>
          </a:prstGeom>
        </p:spPr>
      </p:pic>
      <p:pic>
        <p:nvPicPr>
          <p:cNvPr name="Picture 23" id="23" descr="pixelated yellow star slightly bouncing"/>
          <p:cNvPicPr>
            <a:picLocks noChangeAspect="true"/>
          </p:cNvPicPr>
          <p:nvPr/>
        </p:nvPicPr>
        <p:blipFill>
          <a:blip r:embed="rId25">
            <a:alphaModFix amt="71000"/>
          </a:blip>
          <a:srcRect l="0" t="0" r="0" b="0"/>
          <a:stretch>
            <a:fillRect/>
          </a:stretch>
        </p:blipFill>
        <p:spPr>
          <a:xfrm flipH="false" flipV="false" rot="0">
            <a:off x="17517576" y="1957766"/>
            <a:ext cx="269149" cy="280364"/>
          </a:xfrm>
          <a:prstGeom prst="rect">
            <a:avLst/>
          </a:prstGeom>
        </p:spPr>
      </p:pic>
      <p:pic>
        <p:nvPicPr>
          <p:cNvPr name="Picture 24" id="24" descr="pixelated yellow star slightly bouncing"/>
          <p:cNvPicPr>
            <a:picLocks noChangeAspect="true"/>
          </p:cNvPicPr>
          <p:nvPr/>
        </p:nvPicPr>
        <p:blipFill>
          <a:blip r:embed="rId25">
            <a:alphaModFix amt="71000"/>
          </a:blip>
          <a:srcRect l="0" t="0" r="0" b="0"/>
          <a:stretch>
            <a:fillRect/>
          </a:stretch>
        </p:blipFill>
        <p:spPr>
          <a:xfrm flipH="false" flipV="false" rot="-599390">
            <a:off x="421312" y="5056909"/>
            <a:ext cx="554300" cy="577396"/>
          </a:xfrm>
          <a:prstGeom prst="rect">
            <a:avLst/>
          </a:prstGeom>
        </p:spPr>
      </p:pic>
      <p:pic>
        <p:nvPicPr>
          <p:cNvPr name="Picture 25" id="25" descr="pixelated yellow star slightly bouncing"/>
          <p:cNvPicPr>
            <a:picLocks noChangeAspect="true"/>
          </p:cNvPicPr>
          <p:nvPr/>
        </p:nvPicPr>
        <p:blipFill>
          <a:blip r:embed="rId25">
            <a:alphaModFix amt="71000"/>
          </a:blip>
          <a:srcRect l="0" t="0" r="0" b="0"/>
          <a:stretch>
            <a:fillRect/>
          </a:stretch>
        </p:blipFill>
        <p:spPr>
          <a:xfrm flipH="false" flipV="false" rot="368085">
            <a:off x="788009" y="3418711"/>
            <a:ext cx="397359" cy="413915"/>
          </a:xfrm>
          <a:prstGeom prst="rect">
            <a:avLst/>
          </a:prstGeom>
        </p:spPr>
      </p:pic>
      <p:pic>
        <p:nvPicPr>
          <p:cNvPr name="Picture 26" id="26" descr="pixelated yellow star slightly bouncing"/>
          <p:cNvPicPr>
            <a:picLocks noChangeAspect="true"/>
          </p:cNvPicPr>
          <p:nvPr/>
        </p:nvPicPr>
        <p:blipFill>
          <a:blip r:embed="rId25">
            <a:alphaModFix amt="71000"/>
          </a:blip>
          <a:srcRect l="0" t="0" r="0" b="0"/>
          <a:stretch>
            <a:fillRect/>
          </a:stretch>
        </p:blipFill>
        <p:spPr>
          <a:xfrm flipH="false" flipV="false" rot="-980286">
            <a:off x="463881" y="1925570"/>
            <a:ext cx="269149" cy="280364"/>
          </a:xfrm>
          <a:prstGeom prst="rect">
            <a:avLst/>
          </a:prstGeom>
        </p:spPr>
      </p:pic>
      <p:pic>
        <p:nvPicPr>
          <p:cNvPr name="Picture 27" id="27" descr="pixelated button slightly bouncing from lower right to upper left"/>
          <p:cNvPicPr>
            <a:picLocks noChangeAspect="true"/>
          </p:cNvPicPr>
          <p:nvPr/>
        </p:nvPicPr>
        <p:blipFill>
          <a:blip r:embed="rId26"/>
          <a:srcRect l="0" t="0" r="0" b="0"/>
          <a:stretch>
            <a:fillRect/>
          </a:stretch>
        </p:blipFill>
        <p:spPr>
          <a:xfrm flipH="false" flipV="false" rot="0">
            <a:off x="12334472" y="7223943"/>
            <a:ext cx="978075" cy="934061"/>
          </a:xfrm>
          <a:prstGeom prst="rect">
            <a:avLst/>
          </a:prstGeom>
        </p:spPr>
      </p:pic>
      <p:sp>
        <p:nvSpPr>
          <p:cNvPr name="TextBox 28" id="28"/>
          <p:cNvSpPr txBox="true"/>
          <p:nvPr/>
        </p:nvSpPr>
        <p:spPr>
          <a:xfrm rot="0">
            <a:off x="828291" y="639714"/>
            <a:ext cx="1866718" cy="336677"/>
          </a:xfrm>
          <a:prstGeom prst="rect">
            <a:avLst/>
          </a:prstGeom>
        </p:spPr>
        <p:txBody>
          <a:bodyPr anchor="t" rtlCol="false" tIns="0" lIns="0" bIns="0" rIns="0">
            <a:spAutoFit/>
          </a:bodyPr>
          <a:lstStyle/>
          <a:p>
            <a:pPr algn="l">
              <a:lnSpc>
                <a:spcPts val="2463"/>
              </a:lnSpc>
            </a:pPr>
            <a:r>
              <a:rPr lang="en-US" sz="2199">
                <a:solidFill>
                  <a:srgbClr val="585EFF"/>
                </a:solidFill>
                <a:latin typeface="Arcade Gamer"/>
                <a:ea typeface="Arcade Gamer"/>
                <a:cs typeface="Arcade Gamer"/>
                <a:sym typeface="Arcade Gamer"/>
              </a:rPr>
              <a:t>PLAYER 1</a:t>
            </a:r>
          </a:p>
        </p:txBody>
      </p:sp>
      <p:sp>
        <p:nvSpPr>
          <p:cNvPr name="TextBox 29" id="29"/>
          <p:cNvSpPr txBox="true"/>
          <p:nvPr/>
        </p:nvSpPr>
        <p:spPr>
          <a:xfrm rot="0">
            <a:off x="6955094" y="8410749"/>
            <a:ext cx="5650752" cy="950594"/>
          </a:xfrm>
          <a:prstGeom prst="rect">
            <a:avLst/>
          </a:prstGeom>
        </p:spPr>
        <p:txBody>
          <a:bodyPr anchor="t" rtlCol="false" tIns="0" lIns="0" bIns="0" rIns="0">
            <a:spAutoFit/>
          </a:bodyPr>
          <a:lstStyle/>
          <a:p>
            <a:pPr algn="l">
              <a:lnSpc>
                <a:spcPts val="3780"/>
              </a:lnSpc>
              <a:spcBef>
                <a:spcPct val="0"/>
              </a:spcBef>
            </a:pPr>
            <a:r>
              <a:rPr lang="en-US" sz="2700">
                <a:solidFill>
                  <a:srgbClr val="FFFFFF"/>
                </a:solidFill>
                <a:latin typeface="Disket Mono"/>
                <a:ea typeface="Disket Mono"/>
                <a:cs typeface="Disket Mono"/>
                <a:sym typeface="Disket Mono"/>
              </a:rPr>
              <a:t>Alunos: Emanuel Lopes e stenio fonsêca</a:t>
            </a:r>
          </a:p>
        </p:txBody>
      </p:sp>
      <p:sp>
        <p:nvSpPr>
          <p:cNvPr name="TextBox 30" id="30"/>
          <p:cNvSpPr txBox="true"/>
          <p:nvPr/>
        </p:nvSpPr>
        <p:spPr>
          <a:xfrm rot="0">
            <a:off x="2027447" y="2021582"/>
            <a:ext cx="14233106" cy="4573903"/>
          </a:xfrm>
          <a:prstGeom prst="rect">
            <a:avLst/>
          </a:prstGeom>
        </p:spPr>
        <p:txBody>
          <a:bodyPr anchor="t" rtlCol="false" tIns="0" lIns="0" bIns="0" rIns="0">
            <a:spAutoFit/>
          </a:bodyPr>
          <a:lstStyle/>
          <a:p>
            <a:pPr algn="ctr">
              <a:lnSpc>
                <a:spcPts val="11759"/>
              </a:lnSpc>
            </a:pPr>
            <a:r>
              <a:rPr lang="en-US" sz="10499">
                <a:solidFill>
                  <a:srgbClr val="FF63D8"/>
                </a:solidFill>
                <a:latin typeface="Arcade Gamer"/>
                <a:ea typeface="Arcade Gamer"/>
                <a:cs typeface="Arcade Gamer"/>
                <a:sym typeface="Arcade Gamer"/>
              </a:rPr>
              <a:t>AUTÔMATOS UTILIZADOS EM NPC’S</a:t>
            </a:r>
          </a:p>
        </p:txBody>
      </p:sp>
      <p:sp>
        <p:nvSpPr>
          <p:cNvPr name="TextBox 31" id="31"/>
          <p:cNvSpPr txBox="true"/>
          <p:nvPr/>
        </p:nvSpPr>
        <p:spPr>
          <a:xfrm rot="0">
            <a:off x="7021769" y="682309"/>
            <a:ext cx="4244462" cy="336677"/>
          </a:xfrm>
          <a:prstGeom prst="rect">
            <a:avLst/>
          </a:prstGeom>
        </p:spPr>
        <p:txBody>
          <a:bodyPr anchor="t" rtlCol="false" tIns="0" lIns="0" bIns="0" rIns="0">
            <a:spAutoFit/>
          </a:bodyPr>
          <a:lstStyle/>
          <a:p>
            <a:pPr algn="ctr">
              <a:lnSpc>
                <a:spcPts val="2463"/>
              </a:lnSpc>
            </a:pPr>
            <a:r>
              <a:rPr lang="en-US" sz="2199">
                <a:solidFill>
                  <a:srgbClr val="FFFFFF"/>
                </a:solidFill>
                <a:latin typeface="Arcade Gamer"/>
                <a:ea typeface="Arcade Gamer"/>
                <a:cs typeface="Arcade Gamer"/>
                <a:sym typeface="Arcade Gamer"/>
              </a:rPr>
              <a:t>HIGHSCORE </a:t>
            </a:r>
            <a:r>
              <a:rPr lang="en-US" sz="2199">
                <a:solidFill>
                  <a:srgbClr val="21EF80"/>
                </a:solidFill>
                <a:latin typeface="Arcade Gamer"/>
                <a:ea typeface="Arcade Gamer"/>
                <a:cs typeface="Arcade Gamer"/>
                <a:sym typeface="Arcade Gamer"/>
              </a:rPr>
              <a:t>2500</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3246E2"/>
        </a:solidFill>
      </p:bgPr>
    </p:bg>
    <p:spTree>
      <p:nvGrpSpPr>
        <p:cNvPr id="1" name=""/>
        <p:cNvGrpSpPr/>
        <p:nvPr/>
      </p:nvGrpSpPr>
      <p:grpSpPr>
        <a:xfrm>
          <a:off x="0" y="0"/>
          <a:ext cx="0" cy="0"/>
          <a:chOff x="0" y="0"/>
          <a:chExt cx="0" cy="0"/>
        </a:xfrm>
      </p:grpSpPr>
      <p:sp>
        <p:nvSpPr>
          <p:cNvPr name="Freeform 2" id="2"/>
          <p:cNvSpPr/>
          <p:nvPr/>
        </p:nvSpPr>
        <p:spPr>
          <a:xfrm flipH="false" flipV="false" rot="0">
            <a:off x="15434120" y="3404686"/>
            <a:ext cx="5707760" cy="6153919"/>
          </a:xfrm>
          <a:custGeom>
            <a:avLst/>
            <a:gdLst/>
            <a:ahLst/>
            <a:cxnLst/>
            <a:rect r="r" b="b" t="t" l="l"/>
            <a:pathLst>
              <a:path h="6153919" w="5707760">
                <a:moveTo>
                  <a:pt x="0" y="0"/>
                </a:moveTo>
                <a:lnTo>
                  <a:pt x="5707760" y="0"/>
                </a:lnTo>
                <a:lnTo>
                  <a:pt x="5707760" y="6153919"/>
                </a:lnTo>
                <a:lnTo>
                  <a:pt x="0" y="6153919"/>
                </a:lnTo>
                <a:lnTo>
                  <a:pt x="0" y="0"/>
                </a:lnTo>
                <a:close/>
              </a:path>
            </a:pathLst>
          </a:custGeom>
          <a:blipFill>
            <a:blip r:embed="rId2"/>
            <a:stretch>
              <a:fillRect l="0" t="0" r="0" b="0"/>
            </a:stretch>
          </a:blipFill>
        </p:spPr>
      </p:sp>
      <p:sp>
        <p:nvSpPr>
          <p:cNvPr name="Freeform 3" id="3"/>
          <p:cNvSpPr/>
          <p:nvPr/>
        </p:nvSpPr>
        <p:spPr>
          <a:xfrm flipH="false" flipV="false" rot="0">
            <a:off x="7467600" y="9258300"/>
            <a:ext cx="7315200" cy="1103930"/>
          </a:xfrm>
          <a:custGeom>
            <a:avLst/>
            <a:gdLst/>
            <a:ahLst/>
            <a:cxnLst/>
            <a:rect r="r" b="b" t="t" l="l"/>
            <a:pathLst>
              <a:path h="1103930" w="7315200">
                <a:moveTo>
                  <a:pt x="0" y="0"/>
                </a:moveTo>
                <a:lnTo>
                  <a:pt x="7315200" y="0"/>
                </a:lnTo>
                <a:lnTo>
                  <a:pt x="7315200" y="1103930"/>
                </a:lnTo>
                <a:lnTo>
                  <a:pt x="0" y="110393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71450" y="9258300"/>
            <a:ext cx="7315200" cy="1103930"/>
          </a:xfrm>
          <a:custGeom>
            <a:avLst/>
            <a:gdLst/>
            <a:ahLst/>
            <a:cxnLst/>
            <a:rect r="r" b="b" t="t" l="l"/>
            <a:pathLst>
              <a:path h="1103930" w="7315200">
                <a:moveTo>
                  <a:pt x="0" y="0"/>
                </a:moveTo>
                <a:lnTo>
                  <a:pt x="7315200" y="0"/>
                </a:lnTo>
                <a:lnTo>
                  <a:pt x="7315200" y="1103930"/>
                </a:lnTo>
                <a:lnTo>
                  <a:pt x="0" y="110393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4782800" y="9183070"/>
            <a:ext cx="7315200" cy="1103930"/>
          </a:xfrm>
          <a:custGeom>
            <a:avLst/>
            <a:gdLst/>
            <a:ahLst/>
            <a:cxnLst/>
            <a:rect r="r" b="b" t="t" l="l"/>
            <a:pathLst>
              <a:path h="1103930" w="7315200">
                <a:moveTo>
                  <a:pt x="0" y="0"/>
                </a:moveTo>
                <a:lnTo>
                  <a:pt x="7315200" y="0"/>
                </a:lnTo>
                <a:lnTo>
                  <a:pt x="7315200" y="1103930"/>
                </a:lnTo>
                <a:lnTo>
                  <a:pt x="0" y="110393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3181870" y="8074357"/>
            <a:ext cx="1624142" cy="1772377"/>
          </a:xfrm>
          <a:custGeom>
            <a:avLst/>
            <a:gdLst/>
            <a:ahLst/>
            <a:cxnLst/>
            <a:rect r="r" b="b" t="t" l="l"/>
            <a:pathLst>
              <a:path h="1772377" w="1624142">
                <a:moveTo>
                  <a:pt x="0" y="0"/>
                </a:moveTo>
                <a:lnTo>
                  <a:pt x="1624141" y="0"/>
                </a:lnTo>
                <a:lnTo>
                  <a:pt x="1624141" y="1772377"/>
                </a:lnTo>
                <a:lnTo>
                  <a:pt x="0" y="177237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7" id="7"/>
          <p:cNvGrpSpPr/>
          <p:nvPr/>
        </p:nvGrpSpPr>
        <p:grpSpPr>
          <a:xfrm rot="5400000">
            <a:off x="5667176" y="-1962751"/>
            <a:ext cx="7658261" cy="13020502"/>
            <a:chOff x="0" y="0"/>
            <a:chExt cx="7918907" cy="13463649"/>
          </a:xfrm>
        </p:grpSpPr>
        <p:sp>
          <p:nvSpPr>
            <p:cNvPr name="Freeform 8" id="8"/>
            <p:cNvSpPr/>
            <p:nvPr/>
          </p:nvSpPr>
          <p:spPr>
            <a:xfrm flipH="false" flipV="false" rot="0">
              <a:off x="0" y="0"/>
              <a:ext cx="7918907" cy="13463650"/>
            </a:xfrm>
            <a:custGeom>
              <a:avLst/>
              <a:gdLst/>
              <a:ahLst/>
              <a:cxnLst/>
              <a:rect r="r" b="b" t="t" l="l"/>
              <a:pathLst>
                <a:path h="13463650" w="7918907">
                  <a:moveTo>
                    <a:pt x="7212787" y="10975627"/>
                  </a:moveTo>
                  <a:lnTo>
                    <a:pt x="7212787" y="0"/>
                  </a:lnTo>
                  <a:lnTo>
                    <a:pt x="0" y="0"/>
                  </a:lnTo>
                  <a:lnTo>
                    <a:pt x="0" y="13463650"/>
                  </a:lnTo>
                  <a:lnTo>
                    <a:pt x="7212787" y="13463650"/>
                  </a:lnTo>
                  <a:lnTo>
                    <a:pt x="7212787" y="11568809"/>
                  </a:lnTo>
                  <a:lnTo>
                    <a:pt x="7918907" y="11277979"/>
                  </a:lnTo>
                  <a:lnTo>
                    <a:pt x="7212787" y="10975627"/>
                  </a:lnTo>
                  <a:close/>
                </a:path>
              </a:pathLst>
            </a:custGeom>
            <a:solidFill>
              <a:srgbClr val="585EFF"/>
            </a:solidFill>
          </p:spPr>
        </p:sp>
      </p:grpSp>
      <p:sp>
        <p:nvSpPr>
          <p:cNvPr name="Freeform 9" id="9"/>
          <p:cNvSpPr/>
          <p:nvPr/>
        </p:nvSpPr>
        <p:spPr>
          <a:xfrm flipH="false" flipV="false" rot="0">
            <a:off x="15083121" y="389725"/>
            <a:ext cx="1122590" cy="1016455"/>
          </a:xfrm>
          <a:custGeom>
            <a:avLst/>
            <a:gdLst/>
            <a:ahLst/>
            <a:cxnLst/>
            <a:rect r="r" b="b" t="t" l="l"/>
            <a:pathLst>
              <a:path h="1016455" w="1122590">
                <a:moveTo>
                  <a:pt x="0" y="0"/>
                </a:moveTo>
                <a:lnTo>
                  <a:pt x="1122590" y="0"/>
                </a:lnTo>
                <a:lnTo>
                  <a:pt x="1122590" y="1016455"/>
                </a:lnTo>
                <a:lnTo>
                  <a:pt x="0" y="101645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0" id="10"/>
          <p:cNvSpPr/>
          <p:nvPr/>
        </p:nvSpPr>
        <p:spPr>
          <a:xfrm flipH="false" flipV="false" rot="0">
            <a:off x="16205711" y="465044"/>
            <a:ext cx="4936169" cy="1202630"/>
          </a:xfrm>
          <a:custGeom>
            <a:avLst/>
            <a:gdLst/>
            <a:ahLst/>
            <a:cxnLst/>
            <a:rect r="r" b="b" t="t" l="l"/>
            <a:pathLst>
              <a:path h="1202630" w="4936169">
                <a:moveTo>
                  <a:pt x="0" y="0"/>
                </a:moveTo>
                <a:lnTo>
                  <a:pt x="4936169" y="0"/>
                </a:lnTo>
                <a:lnTo>
                  <a:pt x="4936169" y="1202631"/>
                </a:lnTo>
                <a:lnTo>
                  <a:pt x="0" y="120263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1" id="11"/>
          <p:cNvSpPr/>
          <p:nvPr/>
        </p:nvSpPr>
        <p:spPr>
          <a:xfrm flipH="false" flipV="false" rot="0">
            <a:off x="-2622657" y="897953"/>
            <a:ext cx="5245314" cy="1277949"/>
          </a:xfrm>
          <a:custGeom>
            <a:avLst/>
            <a:gdLst/>
            <a:ahLst/>
            <a:cxnLst/>
            <a:rect r="r" b="b" t="t" l="l"/>
            <a:pathLst>
              <a:path h="1277949" w="5245314">
                <a:moveTo>
                  <a:pt x="0" y="0"/>
                </a:moveTo>
                <a:lnTo>
                  <a:pt x="5245314" y="0"/>
                </a:lnTo>
                <a:lnTo>
                  <a:pt x="5245314" y="1277949"/>
                </a:lnTo>
                <a:lnTo>
                  <a:pt x="0" y="127794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2" id="12"/>
          <p:cNvSpPr/>
          <p:nvPr/>
        </p:nvSpPr>
        <p:spPr>
          <a:xfrm flipH="false" flipV="false" rot="0">
            <a:off x="3520898" y="-7235"/>
            <a:ext cx="2978226" cy="725604"/>
          </a:xfrm>
          <a:custGeom>
            <a:avLst/>
            <a:gdLst/>
            <a:ahLst/>
            <a:cxnLst/>
            <a:rect r="r" b="b" t="t" l="l"/>
            <a:pathLst>
              <a:path h="725604" w="2978226">
                <a:moveTo>
                  <a:pt x="0" y="0"/>
                </a:moveTo>
                <a:lnTo>
                  <a:pt x="2978226" y="0"/>
                </a:lnTo>
                <a:lnTo>
                  <a:pt x="2978226" y="725604"/>
                </a:lnTo>
                <a:lnTo>
                  <a:pt x="0" y="72560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3" id="13"/>
          <p:cNvSpPr/>
          <p:nvPr/>
        </p:nvSpPr>
        <p:spPr>
          <a:xfrm flipH="false" flipV="false" rot="0">
            <a:off x="10336215" y="8244140"/>
            <a:ext cx="716405" cy="716405"/>
          </a:xfrm>
          <a:custGeom>
            <a:avLst/>
            <a:gdLst/>
            <a:ahLst/>
            <a:cxnLst/>
            <a:rect r="r" b="b" t="t" l="l"/>
            <a:pathLst>
              <a:path h="716405" w="716405">
                <a:moveTo>
                  <a:pt x="0" y="0"/>
                </a:moveTo>
                <a:lnTo>
                  <a:pt x="716405" y="0"/>
                </a:lnTo>
                <a:lnTo>
                  <a:pt x="716405" y="716405"/>
                </a:lnTo>
                <a:lnTo>
                  <a:pt x="0" y="716405"/>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4" id="14"/>
          <p:cNvSpPr/>
          <p:nvPr/>
        </p:nvSpPr>
        <p:spPr>
          <a:xfrm flipH="false" flipV="false" rot="0">
            <a:off x="12665921" y="8244140"/>
            <a:ext cx="716405" cy="716405"/>
          </a:xfrm>
          <a:custGeom>
            <a:avLst/>
            <a:gdLst/>
            <a:ahLst/>
            <a:cxnLst/>
            <a:rect r="r" b="b" t="t" l="l"/>
            <a:pathLst>
              <a:path h="716405" w="716405">
                <a:moveTo>
                  <a:pt x="0" y="0"/>
                </a:moveTo>
                <a:lnTo>
                  <a:pt x="716405" y="0"/>
                </a:lnTo>
                <a:lnTo>
                  <a:pt x="716405" y="716405"/>
                </a:lnTo>
                <a:lnTo>
                  <a:pt x="0" y="716405"/>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5" id="15"/>
          <p:cNvSpPr/>
          <p:nvPr/>
        </p:nvSpPr>
        <p:spPr>
          <a:xfrm flipH="false" flipV="false" rot="0">
            <a:off x="16824897" y="2047039"/>
            <a:ext cx="868805" cy="868805"/>
          </a:xfrm>
          <a:custGeom>
            <a:avLst/>
            <a:gdLst/>
            <a:ahLst/>
            <a:cxnLst/>
            <a:rect r="r" b="b" t="t" l="l"/>
            <a:pathLst>
              <a:path h="868805" w="868805">
                <a:moveTo>
                  <a:pt x="0" y="0"/>
                </a:moveTo>
                <a:lnTo>
                  <a:pt x="868806" y="0"/>
                </a:lnTo>
                <a:lnTo>
                  <a:pt x="868806" y="868805"/>
                </a:lnTo>
                <a:lnTo>
                  <a:pt x="0" y="868805"/>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16" id="16"/>
          <p:cNvSpPr txBox="true"/>
          <p:nvPr/>
        </p:nvSpPr>
        <p:spPr>
          <a:xfrm rot="0">
            <a:off x="4362744" y="-115913"/>
            <a:ext cx="10267125" cy="868402"/>
          </a:xfrm>
          <a:prstGeom prst="rect">
            <a:avLst/>
          </a:prstGeom>
        </p:spPr>
        <p:txBody>
          <a:bodyPr anchor="t" rtlCol="false" tIns="0" lIns="0" bIns="0" rIns="0">
            <a:spAutoFit/>
          </a:bodyPr>
          <a:lstStyle/>
          <a:p>
            <a:pPr algn="ctr">
              <a:lnSpc>
                <a:spcPts val="6735"/>
              </a:lnSpc>
            </a:pPr>
            <a:r>
              <a:rPr lang="en-US" sz="4810">
                <a:solidFill>
                  <a:srgbClr val="FFFFFF"/>
                </a:solidFill>
                <a:latin typeface="Arcade Gamer"/>
                <a:ea typeface="Arcade Gamer"/>
                <a:cs typeface="Arcade Gamer"/>
                <a:sym typeface="Arcade Gamer"/>
              </a:rPr>
              <a:t>AFN</a:t>
            </a:r>
          </a:p>
        </p:txBody>
      </p:sp>
      <p:grpSp>
        <p:nvGrpSpPr>
          <p:cNvPr name="Group 17" id="17"/>
          <p:cNvGrpSpPr/>
          <p:nvPr/>
        </p:nvGrpSpPr>
        <p:grpSpPr>
          <a:xfrm rot="0">
            <a:off x="17341974" y="9085772"/>
            <a:ext cx="646680" cy="646680"/>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52CFF"/>
            </a:solidFill>
          </p:spPr>
        </p:sp>
        <p:sp>
          <p:nvSpPr>
            <p:cNvPr name="TextBox 19" id="19"/>
            <p:cNvSpPr txBox="true"/>
            <p:nvPr/>
          </p:nvSpPr>
          <p:spPr>
            <a:xfrm>
              <a:off x="76200" y="28575"/>
              <a:ext cx="660400" cy="708025"/>
            </a:xfrm>
            <a:prstGeom prst="rect">
              <a:avLst/>
            </a:prstGeom>
          </p:spPr>
          <p:txBody>
            <a:bodyPr anchor="ctr" rtlCol="false" tIns="50800" lIns="50800" bIns="50800" rIns="50800"/>
            <a:lstStyle/>
            <a:p>
              <a:pPr algn="ctr">
                <a:lnSpc>
                  <a:spcPts val="2800"/>
                </a:lnSpc>
              </a:pPr>
            </a:p>
          </p:txBody>
        </p:sp>
      </p:grpSp>
      <p:sp>
        <p:nvSpPr>
          <p:cNvPr name="TextBox 20" id="20"/>
          <p:cNvSpPr txBox="true"/>
          <p:nvPr/>
        </p:nvSpPr>
        <p:spPr>
          <a:xfrm rot="0">
            <a:off x="17592686"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Open Sans"/>
                <a:ea typeface="Open Sans"/>
                <a:cs typeface="Open Sans"/>
                <a:sym typeface="Open Sans"/>
              </a:rPr>
              <a:t>10</a:t>
            </a:r>
          </a:p>
        </p:txBody>
      </p:sp>
      <p:pic>
        <p:nvPicPr>
          <p:cNvPr name="Picture 21" id="21"/>
          <p:cNvPicPr>
            <a:picLocks noChangeAspect="true"/>
          </p:cNvPicPr>
          <p:nvPr/>
        </p:nvPicPr>
        <p:blipFill>
          <a:blip r:embed="rId13"/>
          <a:stretch>
            <a:fillRect/>
          </a:stretch>
        </p:blipFill>
        <p:spPr>
          <a:xfrm rot="0">
            <a:off x="4627127" y="86423"/>
            <a:ext cx="9738360" cy="2575869"/>
          </a:xfrm>
          <a:prstGeom prst="rect">
            <a:avLst/>
          </a:prstGeom>
        </p:spPr>
      </p:pic>
      <p:sp>
        <p:nvSpPr>
          <p:cNvPr name="TextBox 22" id="22"/>
          <p:cNvSpPr txBox="true"/>
          <p:nvPr/>
        </p:nvSpPr>
        <p:spPr>
          <a:xfrm rot="0">
            <a:off x="3429998" y="1894375"/>
            <a:ext cx="10123959" cy="505905"/>
          </a:xfrm>
          <a:prstGeom prst="rect">
            <a:avLst/>
          </a:prstGeom>
        </p:spPr>
        <p:txBody>
          <a:bodyPr anchor="t" rtlCol="false" tIns="0" lIns="0" bIns="0" rIns="0">
            <a:spAutoFit/>
          </a:bodyPr>
          <a:lstStyle/>
          <a:p>
            <a:pPr algn="just">
              <a:lnSpc>
                <a:spcPts val="4140"/>
              </a:lnSpc>
            </a:pPr>
            <a:r>
              <a:rPr lang="en-US" sz="2957">
                <a:solidFill>
                  <a:srgbClr val="FFFFFF"/>
                </a:solidFill>
                <a:latin typeface="Garet"/>
                <a:ea typeface="Garet"/>
                <a:cs typeface="Garet"/>
                <a:sym typeface="Garet"/>
              </a:rPr>
              <a:t>Onde:</a:t>
            </a:r>
          </a:p>
        </p:txBody>
      </p:sp>
      <p:pic>
        <p:nvPicPr>
          <p:cNvPr name="Picture 23" id="23"/>
          <p:cNvPicPr>
            <a:picLocks noChangeAspect="true"/>
          </p:cNvPicPr>
          <p:nvPr/>
        </p:nvPicPr>
        <p:blipFill>
          <a:blip r:embed="rId14"/>
          <a:stretch>
            <a:fillRect/>
          </a:stretch>
        </p:blipFill>
        <p:spPr>
          <a:xfrm rot="0">
            <a:off x="3079902" y="2040446"/>
            <a:ext cx="5291948" cy="1442907"/>
          </a:xfrm>
          <a:prstGeom prst="rect">
            <a:avLst/>
          </a:prstGeom>
        </p:spPr>
      </p:pic>
      <p:sp>
        <p:nvSpPr>
          <p:cNvPr name="TextBox 24" id="24"/>
          <p:cNvSpPr txBox="true"/>
          <p:nvPr/>
        </p:nvSpPr>
        <p:spPr>
          <a:xfrm rot="0">
            <a:off x="3181870" y="2536453"/>
            <a:ext cx="12637872" cy="3125280"/>
          </a:xfrm>
          <a:prstGeom prst="rect">
            <a:avLst/>
          </a:prstGeom>
        </p:spPr>
        <p:txBody>
          <a:bodyPr anchor="t" rtlCol="false" tIns="0" lIns="0" bIns="0" rIns="0">
            <a:spAutoFit/>
          </a:bodyPr>
          <a:lstStyle/>
          <a:p>
            <a:pPr algn="just">
              <a:lnSpc>
                <a:spcPts val="4140"/>
              </a:lnSpc>
            </a:pPr>
            <a:r>
              <a:rPr lang="en-US" sz="2957">
                <a:solidFill>
                  <a:srgbClr val="FFFFFF"/>
                </a:solidFill>
                <a:latin typeface="Garet"/>
                <a:ea typeface="Garet"/>
                <a:cs typeface="Garet"/>
                <a:sym typeface="Garet"/>
              </a:rPr>
              <a:t>                                               , que significa que a função de transição retorna um conjunto de estados</a:t>
            </a:r>
          </a:p>
          <a:p>
            <a:pPr algn="just">
              <a:lnSpc>
                <a:spcPts val="4140"/>
              </a:lnSpc>
            </a:pPr>
          </a:p>
          <a:p>
            <a:pPr algn="just" marL="638524" indent="-319262" lvl="1">
              <a:lnSpc>
                <a:spcPts val="4140"/>
              </a:lnSpc>
              <a:buFont typeface="Arial"/>
              <a:buChar char="•"/>
            </a:pPr>
            <a:r>
              <a:rPr lang="en-US" sz="2957">
                <a:solidFill>
                  <a:srgbClr val="FFFFFF"/>
                </a:solidFill>
                <a:latin typeface="Garet"/>
                <a:ea typeface="Garet"/>
                <a:cs typeface="Garet"/>
                <a:sym typeface="Garet"/>
              </a:rPr>
              <a:t>Permite explorar multiplos caminhos</a:t>
            </a:r>
          </a:p>
          <a:p>
            <a:pPr algn="just" marL="638524" indent="-319262" lvl="1">
              <a:lnSpc>
                <a:spcPts val="4140"/>
              </a:lnSpc>
              <a:buFont typeface="Arial"/>
              <a:buChar char="•"/>
            </a:pPr>
            <a:r>
              <a:rPr lang="en-US" sz="2957">
                <a:solidFill>
                  <a:srgbClr val="FFFFFF"/>
                </a:solidFill>
                <a:latin typeface="Garet"/>
                <a:ea typeface="Garet"/>
                <a:cs typeface="Garet"/>
                <a:sym typeface="Garet"/>
              </a:rPr>
              <a:t>Pode incluir transições-ε, ou seja, mudanças de estado sem consumir entrada.</a:t>
            </a:r>
          </a:p>
        </p:txBody>
      </p:sp>
    </p:spTree>
  </p:cSld>
  <p:clrMapOvr>
    <a:masterClrMapping/>
  </p:clrMapOvr>
  <p:transition spd="slow">
    <p:push dir="l"/>
  </p:transition>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3246E2"/>
        </a:solidFill>
      </p:bgPr>
    </p:bg>
    <p:spTree>
      <p:nvGrpSpPr>
        <p:cNvPr id="1" name=""/>
        <p:cNvGrpSpPr/>
        <p:nvPr/>
      </p:nvGrpSpPr>
      <p:grpSpPr>
        <a:xfrm>
          <a:off x="0" y="0"/>
          <a:ext cx="0" cy="0"/>
          <a:chOff x="0" y="0"/>
          <a:chExt cx="0" cy="0"/>
        </a:xfrm>
      </p:grpSpPr>
      <p:sp>
        <p:nvSpPr>
          <p:cNvPr name="Freeform 2" id="2"/>
          <p:cNvSpPr/>
          <p:nvPr/>
        </p:nvSpPr>
        <p:spPr>
          <a:xfrm flipH="false" flipV="false" rot="0">
            <a:off x="0" y="8641080"/>
            <a:ext cx="9144000" cy="1645920"/>
          </a:xfrm>
          <a:custGeom>
            <a:avLst/>
            <a:gdLst/>
            <a:ahLst/>
            <a:cxnLst/>
            <a:rect r="r" b="b" t="t" l="l"/>
            <a:pathLst>
              <a:path h="1645920" w="9144000">
                <a:moveTo>
                  <a:pt x="0" y="0"/>
                </a:moveTo>
                <a:lnTo>
                  <a:pt x="9144000" y="0"/>
                </a:lnTo>
                <a:lnTo>
                  <a:pt x="9144000" y="1645920"/>
                </a:lnTo>
                <a:lnTo>
                  <a:pt x="0" y="164592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9144000" y="8641080"/>
            <a:ext cx="9144000" cy="1645920"/>
          </a:xfrm>
          <a:custGeom>
            <a:avLst/>
            <a:gdLst/>
            <a:ahLst/>
            <a:cxnLst/>
            <a:rect r="r" b="b" t="t" l="l"/>
            <a:pathLst>
              <a:path h="1645920" w="9144000">
                <a:moveTo>
                  <a:pt x="0" y="0"/>
                </a:moveTo>
                <a:lnTo>
                  <a:pt x="9144000" y="0"/>
                </a:lnTo>
                <a:lnTo>
                  <a:pt x="9144000" y="1645920"/>
                </a:lnTo>
                <a:lnTo>
                  <a:pt x="0" y="164592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true" flipV="false" rot="0">
            <a:off x="14168012" y="0"/>
            <a:ext cx="2830804" cy="3620796"/>
          </a:xfrm>
          <a:custGeom>
            <a:avLst/>
            <a:gdLst/>
            <a:ahLst/>
            <a:cxnLst/>
            <a:rect r="r" b="b" t="t" l="l"/>
            <a:pathLst>
              <a:path h="3620796" w="2830804">
                <a:moveTo>
                  <a:pt x="2830804" y="0"/>
                </a:moveTo>
                <a:lnTo>
                  <a:pt x="0" y="0"/>
                </a:lnTo>
                <a:lnTo>
                  <a:pt x="0" y="3620796"/>
                </a:lnTo>
                <a:lnTo>
                  <a:pt x="2830804" y="3620796"/>
                </a:lnTo>
                <a:lnTo>
                  <a:pt x="2830804"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5656052" y="6019644"/>
            <a:ext cx="1598782" cy="2664636"/>
          </a:xfrm>
          <a:custGeom>
            <a:avLst/>
            <a:gdLst/>
            <a:ahLst/>
            <a:cxnLst/>
            <a:rect r="r" b="b" t="t" l="l"/>
            <a:pathLst>
              <a:path h="2664636" w="1598782">
                <a:moveTo>
                  <a:pt x="0" y="0"/>
                </a:moveTo>
                <a:lnTo>
                  <a:pt x="1598782" y="0"/>
                </a:lnTo>
                <a:lnTo>
                  <a:pt x="1598782" y="2664636"/>
                </a:lnTo>
                <a:lnTo>
                  <a:pt x="0" y="266463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6" id="6"/>
          <p:cNvGrpSpPr/>
          <p:nvPr/>
        </p:nvGrpSpPr>
        <p:grpSpPr>
          <a:xfrm rot="0">
            <a:off x="5371882" y="2855194"/>
            <a:ext cx="6525914" cy="3040436"/>
            <a:chOff x="0" y="0"/>
            <a:chExt cx="17392589" cy="8103240"/>
          </a:xfrm>
        </p:grpSpPr>
        <p:sp>
          <p:nvSpPr>
            <p:cNvPr name="Freeform 7" id="7"/>
            <p:cNvSpPr/>
            <p:nvPr/>
          </p:nvSpPr>
          <p:spPr>
            <a:xfrm flipH="false" flipV="false" rot="0">
              <a:off x="0" y="0"/>
              <a:ext cx="17392590" cy="8103240"/>
            </a:xfrm>
            <a:custGeom>
              <a:avLst/>
              <a:gdLst/>
              <a:ahLst/>
              <a:cxnLst/>
              <a:rect r="r" b="b" t="t" l="l"/>
              <a:pathLst>
                <a:path h="8103240" w="17392590">
                  <a:moveTo>
                    <a:pt x="17392590" y="439420"/>
                  </a:moveTo>
                  <a:lnTo>
                    <a:pt x="17392590" y="6416680"/>
                  </a:lnTo>
                  <a:cubicBezTo>
                    <a:pt x="17392590" y="6659250"/>
                    <a:pt x="17195740" y="6856100"/>
                    <a:pt x="16953168" y="6856100"/>
                  </a:cubicBezTo>
                  <a:lnTo>
                    <a:pt x="1780540" y="6856100"/>
                  </a:lnTo>
                  <a:cubicBezTo>
                    <a:pt x="1925320" y="7282820"/>
                    <a:pt x="2146300" y="7685410"/>
                    <a:pt x="2298700" y="8103240"/>
                  </a:cubicBezTo>
                  <a:cubicBezTo>
                    <a:pt x="2123440" y="7849240"/>
                    <a:pt x="1510030" y="7333620"/>
                    <a:pt x="1162050" y="6856100"/>
                  </a:cubicBezTo>
                  <a:lnTo>
                    <a:pt x="439420" y="6856100"/>
                  </a:lnTo>
                  <a:cubicBezTo>
                    <a:pt x="196850" y="6856100"/>
                    <a:pt x="0" y="6659250"/>
                    <a:pt x="0" y="6416680"/>
                  </a:cubicBezTo>
                  <a:lnTo>
                    <a:pt x="0" y="439420"/>
                  </a:lnTo>
                  <a:cubicBezTo>
                    <a:pt x="0" y="196850"/>
                    <a:pt x="196850" y="0"/>
                    <a:pt x="439420" y="0"/>
                  </a:cubicBezTo>
                  <a:lnTo>
                    <a:pt x="16953168" y="0"/>
                  </a:lnTo>
                  <a:cubicBezTo>
                    <a:pt x="17195740" y="0"/>
                    <a:pt x="17392590" y="196850"/>
                    <a:pt x="17392590" y="439420"/>
                  </a:cubicBezTo>
                  <a:close/>
                </a:path>
              </a:pathLst>
            </a:custGeom>
            <a:solidFill>
              <a:srgbClr val="00C49C"/>
            </a:solidFill>
          </p:spPr>
        </p:sp>
      </p:grpSp>
      <p:sp>
        <p:nvSpPr>
          <p:cNvPr name="TextBox 8" id="8"/>
          <p:cNvSpPr txBox="true"/>
          <p:nvPr/>
        </p:nvSpPr>
        <p:spPr>
          <a:xfrm rot="0">
            <a:off x="5656052" y="3015788"/>
            <a:ext cx="6002620" cy="1809770"/>
          </a:xfrm>
          <a:prstGeom prst="rect">
            <a:avLst/>
          </a:prstGeom>
        </p:spPr>
        <p:txBody>
          <a:bodyPr anchor="t" rtlCol="false" tIns="0" lIns="0" bIns="0" rIns="0">
            <a:spAutoFit/>
          </a:bodyPr>
          <a:lstStyle/>
          <a:p>
            <a:pPr algn="just">
              <a:lnSpc>
                <a:spcPts val="3673"/>
              </a:lnSpc>
            </a:pPr>
            <a:r>
              <a:rPr lang="en-US" sz="2624">
                <a:solidFill>
                  <a:srgbClr val="FFFFFF"/>
                </a:solidFill>
                <a:latin typeface="Garet"/>
                <a:ea typeface="Garet"/>
                <a:cs typeface="Garet"/>
                <a:sym typeface="Garet"/>
              </a:rPr>
              <a:t>M</a:t>
            </a:r>
            <a:r>
              <a:rPr lang="en-US" sz="2624">
                <a:solidFill>
                  <a:srgbClr val="FFFFFF"/>
                </a:solidFill>
                <a:latin typeface="Garet"/>
                <a:ea typeface="Garet"/>
                <a:cs typeface="Garet"/>
                <a:sym typeface="Garet"/>
              </a:rPr>
              <a:t>áquina de estados finitos com uma estrutura adicional de pilha, permitindo o armazenamento e recuperação de símbolos</a:t>
            </a:r>
          </a:p>
        </p:txBody>
      </p:sp>
      <p:sp>
        <p:nvSpPr>
          <p:cNvPr name="Freeform 9" id="9"/>
          <p:cNvSpPr/>
          <p:nvPr/>
        </p:nvSpPr>
        <p:spPr>
          <a:xfrm flipH="false" flipV="false" rot="0">
            <a:off x="418522" y="-123825"/>
            <a:ext cx="2231249" cy="2853923"/>
          </a:xfrm>
          <a:custGeom>
            <a:avLst/>
            <a:gdLst/>
            <a:ahLst/>
            <a:cxnLst/>
            <a:rect r="r" b="b" t="t" l="l"/>
            <a:pathLst>
              <a:path h="2853923" w="2231249">
                <a:moveTo>
                  <a:pt x="0" y="0"/>
                </a:moveTo>
                <a:lnTo>
                  <a:pt x="2231249" y="0"/>
                </a:lnTo>
                <a:lnTo>
                  <a:pt x="2231249" y="2853923"/>
                </a:lnTo>
                <a:lnTo>
                  <a:pt x="0" y="285392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0" id="10"/>
          <p:cNvSpPr txBox="true"/>
          <p:nvPr/>
        </p:nvSpPr>
        <p:spPr>
          <a:xfrm rot="0">
            <a:off x="5371882" y="1450320"/>
            <a:ext cx="6525914" cy="967579"/>
          </a:xfrm>
          <a:prstGeom prst="rect">
            <a:avLst/>
          </a:prstGeom>
        </p:spPr>
        <p:txBody>
          <a:bodyPr anchor="t" rtlCol="false" tIns="0" lIns="0" bIns="0" rIns="0">
            <a:spAutoFit/>
          </a:bodyPr>
          <a:lstStyle/>
          <a:p>
            <a:pPr algn="ctr" marL="0" indent="0" lvl="0">
              <a:lnSpc>
                <a:spcPts val="7568"/>
              </a:lnSpc>
              <a:spcBef>
                <a:spcPct val="0"/>
              </a:spcBef>
            </a:pPr>
            <a:r>
              <a:rPr lang="en-US" sz="5406">
                <a:solidFill>
                  <a:srgbClr val="FFFFFF"/>
                </a:solidFill>
                <a:latin typeface="Arcade Gamer"/>
                <a:ea typeface="Arcade Gamer"/>
                <a:cs typeface="Arcade Gamer"/>
                <a:sym typeface="Arcade Gamer"/>
              </a:rPr>
              <a:t>AP</a:t>
            </a:r>
          </a:p>
        </p:txBody>
      </p:sp>
      <p:grpSp>
        <p:nvGrpSpPr>
          <p:cNvPr name="Group 11" id="11"/>
          <p:cNvGrpSpPr/>
          <p:nvPr/>
        </p:nvGrpSpPr>
        <p:grpSpPr>
          <a:xfrm rot="0">
            <a:off x="17341974" y="9085772"/>
            <a:ext cx="646680" cy="646680"/>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52CFF"/>
            </a:solidFill>
          </p:spPr>
        </p:sp>
        <p:sp>
          <p:nvSpPr>
            <p:cNvPr name="TextBox 13" id="13"/>
            <p:cNvSpPr txBox="true"/>
            <p:nvPr/>
          </p:nvSpPr>
          <p:spPr>
            <a:xfrm>
              <a:off x="76200" y="28575"/>
              <a:ext cx="660400" cy="708025"/>
            </a:xfrm>
            <a:prstGeom prst="rect">
              <a:avLst/>
            </a:prstGeom>
          </p:spPr>
          <p:txBody>
            <a:bodyPr anchor="ctr" rtlCol="false" tIns="50800" lIns="50800" bIns="50800" rIns="50800"/>
            <a:lstStyle/>
            <a:p>
              <a:pPr algn="ctr">
                <a:lnSpc>
                  <a:spcPts val="2800"/>
                </a:lnSpc>
              </a:pPr>
            </a:p>
          </p:txBody>
        </p:sp>
      </p:grpSp>
      <p:sp>
        <p:nvSpPr>
          <p:cNvPr name="TextBox 14" id="14"/>
          <p:cNvSpPr txBox="true"/>
          <p:nvPr/>
        </p:nvSpPr>
        <p:spPr>
          <a:xfrm rot="0">
            <a:off x="17592686"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Open Sans"/>
                <a:ea typeface="Open Sans"/>
                <a:cs typeface="Open Sans"/>
                <a:sym typeface="Open Sans"/>
              </a:rPr>
              <a:t>11</a:t>
            </a:r>
          </a:p>
        </p:txBody>
      </p:sp>
    </p:spTree>
  </p:cSld>
  <p:clrMapOvr>
    <a:masterClrMapping/>
  </p:clrMapOvr>
  <p:transition spd="slow">
    <p:push dir="l"/>
  </p:transition>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3246E2"/>
        </a:solidFill>
      </p:bgPr>
    </p:bg>
    <p:spTree>
      <p:nvGrpSpPr>
        <p:cNvPr id="1" name=""/>
        <p:cNvGrpSpPr/>
        <p:nvPr/>
      </p:nvGrpSpPr>
      <p:grpSpPr>
        <a:xfrm>
          <a:off x="0" y="0"/>
          <a:ext cx="0" cy="0"/>
          <a:chOff x="0" y="0"/>
          <a:chExt cx="0" cy="0"/>
        </a:xfrm>
      </p:grpSpPr>
      <p:sp>
        <p:nvSpPr>
          <p:cNvPr name="Freeform 2" id="2"/>
          <p:cNvSpPr/>
          <p:nvPr/>
        </p:nvSpPr>
        <p:spPr>
          <a:xfrm flipH="false" flipV="false" rot="0">
            <a:off x="0" y="8641080"/>
            <a:ext cx="9144000" cy="1645920"/>
          </a:xfrm>
          <a:custGeom>
            <a:avLst/>
            <a:gdLst/>
            <a:ahLst/>
            <a:cxnLst/>
            <a:rect r="r" b="b" t="t" l="l"/>
            <a:pathLst>
              <a:path h="1645920" w="9144000">
                <a:moveTo>
                  <a:pt x="0" y="0"/>
                </a:moveTo>
                <a:lnTo>
                  <a:pt x="9144000" y="0"/>
                </a:lnTo>
                <a:lnTo>
                  <a:pt x="9144000" y="1645920"/>
                </a:lnTo>
                <a:lnTo>
                  <a:pt x="0" y="164592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9144000" y="8641080"/>
            <a:ext cx="9144000" cy="1645920"/>
          </a:xfrm>
          <a:custGeom>
            <a:avLst/>
            <a:gdLst/>
            <a:ahLst/>
            <a:cxnLst/>
            <a:rect r="r" b="b" t="t" l="l"/>
            <a:pathLst>
              <a:path h="1645920" w="9144000">
                <a:moveTo>
                  <a:pt x="0" y="0"/>
                </a:moveTo>
                <a:lnTo>
                  <a:pt x="9144000" y="0"/>
                </a:lnTo>
                <a:lnTo>
                  <a:pt x="9144000" y="1645920"/>
                </a:lnTo>
                <a:lnTo>
                  <a:pt x="0" y="164592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true" flipV="false" rot="0">
            <a:off x="14168012" y="0"/>
            <a:ext cx="2830804" cy="3620796"/>
          </a:xfrm>
          <a:custGeom>
            <a:avLst/>
            <a:gdLst/>
            <a:ahLst/>
            <a:cxnLst/>
            <a:rect r="r" b="b" t="t" l="l"/>
            <a:pathLst>
              <a:path h="3620796" w="2830804">
                <a:moveTo>
                  <a:pt x="2830804" y="0"/>
                </a:moveTo>
                <a:lnTo>
                  <a:pt x="0" y="0"/>
                </a:lnTo>
                <a:lnTo>
                  <a:pt x="0" y="3620796"/>
                </a:lnTo>
                <a:lnTo>
                  <a:pt x="2830804" y="3620796"/>
                </a:lnTo>
                <a:lnTo>
                  <a:pt x="2830804"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418522" y="-123825"/>
            <a:ext cx="2231249" cy="2853923"/>
          </a:xfrm>
          <a:custGeom>
            <a:avLst/>
            <a:gdLst/>
            <a:ahLst/>
            <a:cxnLst/>
            <a:rect r="r" b="b" t="t" l="l"/>
            <a:pathLst>
              <a:path h="2853923" w="2231249">
                <a:moveTo>
                  <a:pt x="0" y="0"/>
                </a:moveTo>
                <a:lnTo>
                  <a:pt x="2231249" y="0"/>
                </a:lnTo>
                <a:lnTo>
                  <a:pt x="2231249" y="2853923"/>
                </a:lnTo>
                <a:lnTo>
                  <a:pt x="0" y="285392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6" id="6"/>
          <p:cNvGrpSpPr/>
          <p:nvPr/>
        </p:nvGrpSpPr>
        <p:grpSpPr>
          <a:xfrm rot="0">
            <a:off x="17341974" y="9085772"/>
            <a:ext cx="646680" cy="646680"/>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52CFF"/>
            </a:solidFill>
          </p:spPr>
        </p:sp>
        <p:sp>
          <p:nvSpPr>
            <p:cNvPr name="TextBox 8" id="8"/>
            <p:cNvSpPr txBox="true"/>
            <p:nvPr/>
          </p:nvSpPr>
          <p:spPr>
            <a:xfrm>
              <a:off x="76200" y="28575"/>
              <a:ext cx="660400" cy="708025"/>
            </a:xfrm>
            <a:prstGeom prst="rect">
              <a:avLst/>
            </a:prstGeom>
          </p:spPr>
          <p:txBody>
            <a:bodyPr anchor="ctr" rtlCol="false" tIns="50800" lIns="50800" bIns="50800" rIns="50800"/>
            <a:lstStyle/>
            <a:p>
              <a:pPr algn="ctr">
                <a:lnSpc>
                  <a:spcPts val="2800"/>
                </a:lnSpc>
              </a:pPr>
            </a:p>
          </p:txBody>
        </p:sp>
      </p:grpSp>
      <p:grpSp>
        <p:nvGrpSpPr>
          <p:cNvPr name="Group 9" id="9"/>
          <p:cNvGrpSpPr/>
          <p:nvPr/>
        </p:nvGrpSpPr>
        <p:grpSpPr>
          <a:xfrm rot="0">
            <a:off x="2943108" y="793087"/>
            <a:ext cx="11637420" cy="7847993"/>
            <a:chOff x="0" y="0"/>
            <a:chExt cx="3064999" cy="2066961"/>
          </a:xfrm>
        </p:grpSpPr>
        <p:sp>
          <p:nvSpPr>
            <p:cNvPr name="Freeform 10" id="10"/>
            <p:cNvSpPr/>
            <p:nvPr/>
          </p:nvSpPr>
          <p:spPr>
            <a:xfrm flipH="false" flipV="false" rot="0">
              <a:off x="0" y="0"/>
              <a:ext cx="3064999" cy="2066961"/>
            </a:xfrm>
            <a:custGeom>
              <a:avLst/>
              <a:gdLst/>
              <a:ahLst/>
              <a:cxnLst/>
              <a:rect r="r" b="b" t="t" l="l"/>
              <a:pathLst>
                <a:path h="2066961" w="3064999">
                  <a:moveTo>
                    <a:pt x="33928" y="0"/>
                  </a:moveTo>
                  <a:lnTo>
                    <a:pt x="3031071" y="0"/>
                  </a:lnTo>
                  <a:cubicBezTo>
                    <a:pt x="3049809" y="0"/>
                    <a:pt x="3064999" y="15190"/>
                    <a:pt x="3064999" y="33928"/>
                  </a:cubicBezTo>
                  <a:lnTo>
                    <a:pt x="3064999" y="2033033"/>
                  </a:lnTo>
                  <a:cubicBezTo>
                    <a:pt x="3064999" y="2051771"/>
                    <a:pt x="3049809" y="2066961"/>
                    <a:pt x="3031071" y="2066961"/>
                  </a:cubicBezTo>
                  <a:lnTo>
                    <a:pt x="33928" y="2066961"/>
                  </a:lnTo>
                  <a:cubicBezTo>
                    <a:pt x="15190" y="2066961"/>
                    <a:pt x="0" y="2051771"/>
                    <a:pt x="0" y="2033033"/>
                  </a:cubicBezTo>
                  <a:lnTo>
                    <a:pt x="0" y="33928"/>
                  </a:lnTo>
                  <a:cubicBezTo>
                    <a:pt x="0" y="15190"/>
                    <a:pt x="15190" y="0"/>
                    <a:pt x="33928" y="0"/>
                  </a:cubicBezTo>
                  <a:close/>
                </a:path>
              </a:pathLst>
            </a:custGeom>
            <a:solidFill>
              <a:srgbClr val="00C49C"/>
            </a:solidFill>
          </p:spPr>
        </p:sp>
        <p:sp>
          <p:nvSpPr>
            <p:cNvPr name="TextBox 11" id="11"/>
            <p:cNvSpPr txBox="true"/>
            <p:nvPr/>
          </p:nvSpPr>
          <p:spPr>
            <a:xfrm>
              <a:off x="0" y="-47625"/>
              <a:ext cx="3064999" cy="2114586"/>
            </a:xfrm>
            <a:prstGeom prst="rect">
              <a:avLst/>
            </a:prstGeom>
          </p:spPr>
          <p:txBody>
            <a:bodyPr anchor="ctr" rtlCol="false" tIns="50800" lIns="50800" bIns="50800" rIns="50800"/>
            <a:lstStyle/>
            <a:p>
              <a:pPr algn="ctr">
                <a:lnSpc>
                  <a:spcPts val="2800"/>
                </a:lnSpc>
              </a:pPr>
            </a:p>
          </p:txBody>
        </p:sp>
      </p:grpSp>
      <p:sp>
        <p:nvSpPr>
          <p:cNvPr name="TextBox 12" id="12"/>
          <p:cNvSpPr txBox="true"/>
          <p:nvPr/>
        </p:nvSpPr>
        <p:spPr>
          <a:xfrm rot="0">
            <a:off x="3681446" y="3722450"/>
            <a:ext cx="6002620" cy="438170"/>
          </a:xfrm>
          <a:prstGeom prst="rect">
            <a:avLst/>
          </a:prstGeom>
        </p:spPr>
        <p:txBody>
          <a:bodyPr anchor="t" rtlCol="false" tIns="0" lIns="0" bIns="0" rIns="0">
            <a:spAutoFit/>
          </a:bodyPr>
          <a:lstStyle/>
          <a:p>
            <a:pPr algn="just" marL="566566" indent="-283283" lvl="1">
              <a:lnSpc>
                <a:spcPts val="3673"/>
              </a:lnSpc>
              <a:buFont typeface="Arial"/>
              <a:buChar char="•"/>
            </a:pPr>
            <a:r>
              <a:rPr lang="en-US" sz="2624">
                <a:solidFill>
                  <a:srgbClr val="FFFFFF"/>
                </a:solidFill>
                <a:latin typeface="Garet"/>
                <a:ea typeface="Garet"/>
                <a:cs typeface="Garet"/>
                <a:sym typeface="Garet"/>
              </a:rPr>
              <a:t>     :  alfabeto da pilha</a:t>
            </a:r>
          </a:p>
        </p:txBody>
      </p:sp>
      <p:sp>
        <p:nvSpPr>
          <p:cNvPr name="TextBox 13" id="13"/>
          <p:cNvSpPr txBox="true"/>
          <p:nvPr/>
        </p:nvSpPr>
        <p:spPr>
          <a:xfrm rot="0">
            <a:off x="5371882" y="-152400"/>
            <a:ext cx="6525914" cy="967579"/>
          </a:xfrm>
          <a:prstGeom prst="rect">
            <a:avLst/>
          </a:prstGeom>
        </p:spPr>
        <p:txBody>
          <a:bodyPr anchor="t" rtlCol="false" tIns="0" lIns="0" bIns="0" rIns="0">
            <a:spAutoFit/>
          </a:bodyPr>
          <a:lstStyle/>
          <a:p>
            <a:pPr algn="ctr" marL="0" indent="0" lvl="0">
              <a:lnSpc>
                <a:spcPts val="7568"/>
              </a:lnSpc>
              <a:spcBef>
                <a:spcPct val="0"/>
              </a:spcBef>
            </a:pPr>
            <a:r>
              <a:rPr lang="en-US" sz="5406">
                <a:solidFill>
                  <a:srgbClr val="FFFFFF"/>
                </a:solidFill>
                <a:latin typeface="Arcade Gamer"/>
                <a:ea typeface="Arcade Gamer"/>
                <a:cs typeface="Arcade Gamer"/>
                <a:sym typeface="Arcade Gamer"/>
              </a:rPr>
              <a:t>AP</a:t>
            </a:r>
          </a:p>
        </p:txBody>
      </p:sp>
      <p:sp>
        <p:nvSpPr>
          <p:cNvPr name="TextBox 14" id="14"/>
          <p:cNvSpPr txBox="true"/>
          <p:nvPr/>
        </p:nvSpPr>
        <p:spPr>
          <a:xfrm rot="0">
            <a:off x="17592686"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Open Sans"/>
                <a:ea typeface="Open Sans"/>
                <a:cs typeface="Open Sans"/>
                <a:sym typeface="Open Sans"/>
              </a:rPr>
              <a:t>12</a:t>
            </a:r>
          </a:p>
        </p:txBody>
      </p:sp>
      <p:pic>
        <p:nvPicPr>
          <p:cNvPr name="Picture 15" id="15"/>
          <p:cNvPicPr>
            <a:picLocks noChangeAspect="true"/>
          </p:cNvPicPr>
          <p:nvPr/>
        </p:nvPicPr>
        <p:blipFill>
          <a:blip r:embed="rId6"/>
          <a:stretch>
            <a:fillRect/>
          </a:stretch>
        </p:blipFill>
        <p:spPr>
          <a:xfrm rot="0">
            <a:off x="3892638" y="491606"/>
            <a:ext cx="9738360" cy="2351227"/>
          </a:xfrm>
          <a:prstGeom prst="rect">
            <a:avLst/>
          </a:prstGeom>
        </p:spPr>
      </p:pic>
      <p:pic>
        <p:nvPicPr>
          <p:cNvPr name="Picture 16" id="16"/>
          <p:cNvPicPr>
            <a:picLocks noChangeAspect="true"/>
          </p:cNvPicPr>
          <p:nvPr/>
        </p:nvPicPr>
        <p:blipFill>
          <a:blip r:embed="rId7"/>
          <a:stretch>
            <a:fillRect/>
          </a:stretch>
        </p:blipFill>
        <p:spPr>
          <a:xfrm rot="0">
            <a:off x="4144353" y="3670902"/>
            <a:ext cx="417177" cy="447628"/>
          </a:xfrm>
          <a:prstGeom prst="rect">
            <a:avLst/>
          </a:prstGeom>
        </p:spPr>
      </p:pic>
      <p:pic>
        <p:nvPicPr>
          <p:cNvPr name="Picture 17" id="17"/>
          <p:cNvPicPr>
            <a:picLocks noChangeAspect="true"/>
          </p:cNvPicPr>
          <p:nvPr/>
        </p:nvPicPr>
        <p:blipFill>
          <a:blip r:embed="rId8"/>
          <a:stretch>
            <a:fillRect/>
          </a:stretch>
        </p:blipFill>
        <p:spPr>
          <a:xfrm rot="0">
            <a:off x="3370125" y="3564488"/>
            <a:ext cx="9738360" cy="2154310"/>
          </a:xfrm>
          <a:prstGeom prst="rect">
            <a:avLst/>
          </a:prstGeom>
        </p:spPr>
      </p:pic>
      <p:sp>
        <p:nvSpPr>
          <p:cNvPr name="TextBox 18" id="18"/>
          <p:cNvSpPr txBox="true"/>
          <p:nvPr/>
        </p:nvSpPr>
        <p:spPr>
          <a:xfrm rot="0">
            <a:off x="3681446" y="3046790"/>
            <a:ext cx="6002620" cy="438170"/>
          </a:xfrm>
          <a:prstGeom prst="rect">
            <a:avLst/>
          </a:prstGeom>
        </p:spPr>
        <p:txBody>
          <a:bodyPr anchor="t" rtlCol="false" tIns="0" lIns="0" bIns="0" rIns="0">
            <a:spAutoFit/>
          </a:bodyPr>
          <a:lstStyle/>
          <a:p>
            <a:pPr algn="just" marL="566566" indent="-283283" lvl="1">
              <a:lnSpc>
                <a:spcPts val="3673"/>
              </a:lnSpc>
              <a:buFont typeface="Arial"/>
              <a:buChar char="•"/>
            </a:pPr>
            <a:r>
              <a:rPr lang="en-US" sz="2624">
                <a:solidFill>
                  <a:srgbClr val="FFFFFF"/>
                </a:solidFill>
                <a:latin typeface="Garet"/>
                <a:ea typeface="Garet"/>
                <a:cs typeface="Garet"/>
                <a:sym typeface="Garet"/>
              </a:rPr>
              <a:t>     :  alfabeto de entrada</a:t>
            </a:r>
          </a:p>
        </p:txBody>
      </p:sp>
      <p:sp>
        <p:nvSpPr>
          <p:cNvPr name="TextBox 19" id="19"/>
          <p:cNvSpPr txBox="true"/>
          <p:nvPr/>
        </p:nvSpPr>
        <p:spPr>
          <a:xfrm rot="0">
            <a:off x="3681446" y="4398745"/>
            <a:ext cx="10604727" cy="895370"/>
          </a:xfrm>
          <a:prstGeom prst="rect">
            <a:avLst/>
          </a:prstGeom>
        </p:spPr>
        <p:txBody>
          <a:bodyPr anchor="t" rtlCol="false" tIns="0" lIns="0" bIns="0" rIns="0">
            <a:spAutoFit/>
          </a:bodyPr>
          <a:lstStyle/>
          <a:p>
            <a:pPr algn="just" marL="566566" indent="-283283" lvl="1">
              <a:lnSpc>
                <a:spcPts val="3673"/>
              </a:lnSpc>
              <a:buFont typeface="Arial"/>
              <a:buChar char="•"/>
            </a:pPr>
            <a:r>
              <a:rPr lang="en-US" sz="2624">
                <a:solidFill>
                  <a:srgbClr val="FFFFFF"/>
                </a:solidFill>
                <a:latin typeface="Garet"/>
                <a:ea typeface="Garet"/>
                <a:cs typeface="Garet"/>
                <a:sym typeface="Garet"/>
              </a:rPr>
              <a:t>                                                                                        </a:t>
            </a:r>
          </a:p>
          <a:p>
            <a:pPr algn="just">
              <a:lnSpc>
                <a:spcPts val="3673"/>
              </a:lnSpc>
            </a:pPr>
            <a:r>
              <a:rPr lang="en-US" sz="2624">
                <a:solidFill>
                  <a:srgbClr val="FFFFFF"/>
                </a:solidFill>
                <a:latin typeface="Garet"/>
                <a:ea typeface="Garet"/>
                <a:cs typeface="Garet"/>
                <a:sym typeface="Garet"/>
              </a:rPr>
              <a:t>é</a:t>
            </a:r>
            <a:r>
              <a:rPr lang="en-US" sz="2624">
                <a:solidFill>
                  <a:srgbClr val="FFFFFF"/>
                </a:solidFill>
                <a:latin typeface="Garet"/>
                <a:ea typeface="Garet"/>
                <a:cs typeface="Garet"/>
                <a:sym typeface="Garet"/>
              </a:rPr>
              <a:t> a função de transição com pilha</a:t>
            </a:r>
          </a:p>
        </p:txBody>
      </p:sp>
      <p:pic>
        <p:nvPicPr>
          <p:cNvPr name="Picture 20" id="20"/>
          <p:cNvPicPr>
            <a:picLocks noChangeAspect="true"/>
          </p:cNvPicPr>
          <p:nvPr/>
        </p:nvPicPr>
        <p:blipFill>
          <a:blip r:embed="rId9"/>
          <a:stretch>
            <a:fillRect/>
          </a:stretch>
        </p:blipFill>
        <p:spPr>
          <a:xfrm rot="0">
            <a:off x="4165472" y="2425551"/>
            <a:ext cx="475202" cy="525756"/>
          </a:xfrm>
          <a:prstGeom prst="rect">
            <a:avLst/>
          </a:prstGeom>
        </p:spPr>
      </p:pic>
      <p:sp>
        <p:nvSpPr>
          <p:cNvPr name="TextBox 21" id="21"/>
          <p:cNvSpPr txBox="true"/>
          <p:nvPr/>
        </p:nvSpPr>
        <p:spPr>
          <a:xfrm rot="0">
            <a:off x="3681446" y="2469324"/>
            <a:ext cx="6002620" cy="438170"/>
          </a:xfrm>
          <a:prstGeom prst="rect">
            <a:avLst/>
          </a:prstGeom>
        </p:spPr>
        <p:txBody>
          <a:bodyPr anchor="t" rtlCol="false" tIns="0" lIns="0" bIns="0" rIns="0">
            <a:spAutoFit/>
          </a:bodyPr>
          <a:lstStyle/>
          <a:p>
            <a:pPr algn="just" marL="566566" indent="-283283" lvl="1">
              <a:lnSpc>
                <a:spcPts val="3673"/>
              </a:lnSpc>
              <a:buFont typeface="Arial"/>
              <a:buChar char="•"/>
            </a:pPr>
            <a:r>
              <a:rPr lang="en-US" sz="2624">
                <a:solidFill>
                  <a:srgbClr val="FFFFFF"/>
                </a:solidFill>
                <a:latin typeface="Garet"/>
                <a:ea typeface="Garet"/>
                <a:cs typeface="Garet"/>
                <a:sym typeface="Garet"/>
              </a:rPr>
              <a:t>       : conjunto finito de estados</a:t>
            </a:r>
          </a:p>
        </p:txBody>
      </p:sp>
      <p:pic>
        <p:nvPicPr>
          <p:cNvPr name="Picture 22" id="22"/>
          <p:cNvPicPr>
            <a:picLocks noChangeAspect="true"/>
          </p:cNvPicPr>
          <p:nvPr/>
        </p:nvPicPr>
        <p:blipFill>
          <a:blip r:embed="rId10"/>
          <a:stretch>
            <a:fillRect/>
          </a:stretch>
        </p:blipFill>
        <p:spPr>
          <a:xfrm rot="0">
            <a:off x="4177791" y="3124470"/>
            <a:ext cx="377930" cy="329478"/>
          </a:xfrm>
          <a:prstGeom prst="rect">
            <a:avLst/>
          </a:prstGeom>
        </p:spPr>
      </p:pic>
      <p:pic>
        <p:nvPicPr>
          <p:cNvPr name="Picture 23" id="23"/>
          <p:cNvPicPr>
            <a:picLocks noChangeAspect="true"/>
          </p:cNvPicPr>
          <p:nvPr/>
        </p:nvPicPr>
        <p:blipFill>
          <a:blip r:embed="rId11"/>
          <a:stretch>
            <a:fillRect/>
          </a:stretch>
        </p:blipFill>
        <p:spPr>
          <a:xfrm rot="0">
            <a:off x="4022014" y="5477375"/>
            <a:ext cx="1915687" cy="800795"/>
          </a:xfrm>
          <a:prstGeom prst="rect">
            <a:avLst/>
          </a:prstGeom>
        </p:spPr>
      </p:pic>
      <p:sp>
        <p:nvSpPr>
          <p:cNvPr name="TextBox 24" id="24"/>
          <p:cNvSpPr txBox="true"/>
          <p:nvPr/>
        </p:nvSpPr>
        <p:spPr>
          <a:xfrm rot="0">
            <a:off x="3563133" y="5684641"/>
            <a:ext cx="10365863" cy="438170"/>
          </a:xfrm>
          <a:prstGeom prst="rect">
            <a:avLst/>
          </a:prstGeom>
        </p:spPr>
        <p:txBody>
          <a:bodyPr anchor="t" rtlCol="false" tIns="0" lIns="0" bIns="0" rIns="0">
            <a:spAutoFit/>
          </a:bodyPr>
          <a:lstStyle/>
          <a:p>
            <a:pPr algn="just" marL="566566" indent="-283283" lvl="1">
              <a:lnSpc>
                <a:spcPts val="3673"/>
              </a:lnSpc>
              <a:buFont typeface="Arial"/>
              <a:buChar char="•"/>
            </a:pPr>
            <a:r>
              <a:rPr lang="en-US" sz="2624">
                <a:solidFill>
                  <a:srgbClr val="FFFFFF"/>
                </a:solidFill>
                <a:latin typeface="Garet"/>
                <a:ea typeface="Garet"/>
                <a:cs typeface="Garet"/>
                <a:sym typeface="Garet"/>
              </a:rPr>
              <a:t>                      :  estado inicial</a:t>
            </a:r>
          </a:p>
        </p:txBody>
      </p:sp>
      <p:pic>
        <p:nvPicPr>
          <p:cNvPr name="Picture 25" id="25"/>
          <p:cNvPicPr>
            <a:picLocks noChangeAspect="true"/>
          </p:cNvPicPr>
          <p:nvPr/>
        </p:nvPicPr>
        <p:blipFill>
          <a:blip r:embed="rId12"/>
          <a:stretch>
            <a:fillRect/>
          </a:stretch>
        </p:blipFill>
        <p:spPr>
          <a:xfrm rot="0">
            <a:off x="3916395" y="6193217"/>
            <a:ext cx="2126927" cy="845501"/>
          </a:xfrm>
          <a:prstGeom prst="rect">
            <a:avLst/>
          </a:prstGeom>
        </p:spPr>
      </p:pic>
      <p:sp>
        <p:nvSpPr>
          <p:cNvPr name="TextBox 26" id="26"/>
          <p:cNvSpPr txBox="true"/>
          <p:nvPr/>
        </p:nvSpPr>
        <p:spPr>
          <a:xfrm rot="0">
            <a:off x="3578886" y="6322836"/>
            <a:ext cx="10365863" cy="438170"/>
          </a:xfrm>
          <a:prstGeom prst="rect">
            <a:avLst/>
          </a:prstGeom>
        </p:spPr>
        <p:txBody>
          <a:bodyPr anchor="t" rtlCol="false" tIns="0" lIns="0" bIns="0" rIns="0">
            <a:spAutoFit/>
          </a:bodyPr>
          <a:lstStyle/>
          <a:p>
            <a:pPr algn="just" marL="566566" indent="-283283" lvl="1">
              <a:lnSpc>
                <a:spcPts val="3673"/>
              </a:lnSpc>
              <a:buFont typeface="Arial"/>
              <a:buChar char="•"/>
            </a:pPr>
            <a:r>
              <a:rPr lang="en-US" sz="2624">
                <a:solidFill>
                  <a:srgbClr val="FFFFFF"/>
                </a:solidFill>
                <a:latin typeface="Garet"/>
                <a:ea typeface="Garet"/>
                <a:cs typeface="Garet"/>
                <a:sym typeface="Garet"/>
              </a:rPr>
              <a:t>                      :  símbolo inicial da pilha</a:t>
            </a:r>
          </a:p>
        </p:txBody>
      </p:sp>
      <p:pic>
        <p:nvPicPr>
          <p:cNvPr name="Picture 27" id="27"/>
          <p:cNvPicPr>
            <a:picLocks noChangeAspect="true"/>
          </p:cNvPicPr>
          <p:nvPr/>
        </p:nvPicPr>
        <p:blipFill>
          <a:blip r:embed="rId13"/>
          <a:stretch>
            <a:fillRect/>
          </a:stretch>
        </p:blipFill>
        <p:spPr>
          <a:xfrm rot="0">
            <a:off x="3945757" y="6904092"/>
            <a:ext cx="1774589" cy="757898"/>
          </a:xfrm>
          <a:prstGeom prst="rect">
            <a:avLst/>
          </a:prstGeom>
        </p:spPr>
      </p:pic>
      <p:sp>
        <p:nvSpPr>
          <p:cNvPr name="TextBox 28" id="28"/>
          <p:cNvSpPr txBox="true"/>
          <p:nvPr/>
        </p:nvSpPr>
        <p:spPr>
          <a:xfrm rot="0">
            <a:off x="3563133" y="7004349"/>
            <a:ext cx="10365863" cy="438170"/>
          </a:xfrm>
          <a:prstGeom prst="rect">
            <a:avLst/>
          </a:prstGeom>
        </p:spPr>
        <p:txBody>
          <a:bodyPr anchor="t" rtlCol="false" tIns="0" lIns="0" bIns="0" rIns="0">
            <a:spAutoFit/>
          </a:bodyPr>
          <a:lstStyle/>
          <a:p>
            <a:pPr algn="just" marL="566566" indent="-283283" lvl="1">
              <a:lnSpc>
                <a:spcPts val="3673"/>
              </a:lnSpc>
              <a:buFont typeface="Arial"/>
              <a:buChar char="•"/>
            </a:pPr>
            <a:r>
              <a:rPr lang="en-US" sz="2624">
                <a:solidFill>
                  <a:srgbClr val="FFFFFF"/>
                </a:solidFill>
                <a:latin typeface="Garet"/>
                <a:ea typeface="Garet"/>
                <a:cs typeface="Garet"/>
                <a:sym typeface="Garet"/>
              </a:rPr>
              <a:t>                      :  conjunto de estados finais</a:t>
            </a:r>
          </a:p>
        </p:txBody>
      </p:sp>
    </p:spTree>
  </p:cSld>
  <p:clrMapOvr>
    <a:masterClrMapping/>
  </p:clrMapOvr>
  <p:transition spd="slow">
    <p:push dir="l"/>
  </p:transition>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3246E2"/>
        </a:solidFill>
      </p:bgPr>
    </p:bg>
    <p:spTree>
      <p:nvGrpSpPr>
        <p:cNvPr id="1" name=""/>
        <p:cNvGrpSpPr/>
        <p:nvPr/>
      </p:nvGrpSpPr>
      <p:grpSpPr>
        <a:xfrm>
          <a:off x="0" y="0"/>
          <a:ext cx="0" cy="0"/>
          <a:chOff x="0" y="0"/>
          <a:chExt cx="0" cy="0"/>
        </a:xfrm>
      </p:grpSpPr>
      <p:grpSp>
        <p:nvGrpSpPr>
          <p:cNvPr name="Group 2" id="2"/>
          <p:cNvGrpSpPr/>
          <p:nvPr/>
        </p:nvGrpSpPr>
        <p:grpSpPr>
          <a:xfrm rot="0">
            <a:off x="-77519" y="5655447"/>
            <a:ext cx="18443039" cy="5613191"/>
            <a:chOff x="0" y="0"/>
            <a:chExt cx="4857426" cy="1478371"/>
          </a:xfrm>
        </p:grpSpPr>
        <p:sp>
          <p:nvSpPr>
            <p:cNvPr name="Freeform 3" id="3"/>
            <p:cNvSpPr/>
            <p:nvPr/>
          </p:nvSpPr>
          <p:spPr>
            <a:xfrm flipH="false" flipV="false" rot="0">
              <a:off x="0" y="0"/>
              <a:ext cx="4857426" cy="1478371"/>
            </a:xfrm>
            <a:custGeom>
              <a:avLst/>
              <a:gdLst/>
              <a:ahLst/>
              <a:cxnLst/>
              <a:rect r="r" b="b" t="t" l="l"/>
              <a:pathLst>
                <a:path h="1478371" w="4857426">
                  <a:moveTo>
                    <a:pt x="0" y="0"/>
                  </a:moveTo>
                  <a:lnTo>
                    <a:pt x="4857426" y="0"/>
                  </a:lnTo>
                  <a:lnTo>
                    <a:pt x="4857426" y="1478371"/>
                  </a:lnTo>
                  <a:lnTo>
                    <a:pt x="0" y="1478371"/>
                  </a:lnTo>
                  <a:close/>
                </a:path>
              </a:pathLst>
            </a:custGeom>
            <a:solidFill>
              <a:srgbClr val="585EFF"/>
            </a:solidFill>
          </p:spPr>
        </p:sp>
        <p:sp>
          <p:nvSpPr>
            <p:cNvPr name="TextBox 4" id="4"/>
            <p:cNvSpPr txBox="true"/>
            <p:nvPr/>
          </p:nvSpPr>
          <p:spPr>
            <a:xfrm>
              <a:off x="0" y="-47625"/>
              <a:ext cx="4857426" cy="1525996"/>
            </a:xfrm>
            <a:prstGeom prst="rect">
              <a:avLst/>
            </a:prstGeom>
          </p:spPr>
          <p:txBody>
            <a:bodyPr anchor="ctr" rtlCol="false" tIns="50800" lIns="50800" bIns="50800" rIns="50800"/>
            <a:lstStyle/>
            <a:p>
              <a:pPr algn="ctr">
                <a:lnSpc>
                  <a:spcPts val="3214"/>
                </a:lnSpc>
              </a:pPr>
            </a:p>
          </p:txBody>
        </p:sp>
      </p:grpSp>
      <p:sp>
        <p:nvSpPr>
          <p:cNvPr name="Freeform 5" id="5"/>
          <p:cNvSpPr/>
          <p:nvPr/>
        </p:nvSpPr>
        <p:spPr>
          <a:xfrm flipH="false" flipV="false" rot="0">
            <a:off x="14203681" y="2517729"/>
            <a:ext cx="2432660" cy="4582065"/>
          </a:xfrm>
          <a:custGeom>
            <a:avLst/>
            <a:gdLst/>
            <a:ahLst/>
            <a:cxnLst/>
            <a:rect r="r" b="b" t="t" l="l"/>
            <a:pathLst>
              <a:path h="4582065" w="2432660">
                <a:moveTo>
                  <a:pt x="0" y="0"/>
                </a:moveTo>
                <a:lnTo>
                  <a:pt x="2432660" y="0"/>
                </a:lnTo>
                <a:lnTo>
                  <a:pt x="2432660" y="4582065"/>
                </a:lnTo>
                <a:lnTo>
                  <a:pt x="0" y="458206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635359" y="3898919"/>
            <a:ext cx="3398085" cy="3513057"/>
          </a:xfrm>
          <a:custGeom>
            <a:avLst/>
            <a:gdLst/>
            <a:ahLst/>
            <a:cxnLst/>
            <a:rect r="r" b="b" t="t" l="l"/>
            <a:pathLst>
              <a:path h="3513057" w="3398085">
                <a:moveTo>
                  <a:pt x="0" y="0"/>
                </a:moveTo>
                <a:lnTo>
                  <a:pt x="3398085" y="0"/>
                </a:lnTo>
                <a:lnTo>
                  <a:pt x="3398085" y="3513057"/>
                </a:lnTo>
                <a:lnTo>
                  <a:pt x="0" y="351305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7866749" y="6554059"/>
            <a:ext cx="2554501" cy="1091469"/>
          </a:xfrm>
          <a:custGeom>
            <a:avLst/>
            <a:gdLst/>
            <a:ahLst/>
            <a:cxnLst/>
            <a:rect r="r" b="b" t="t" l="l"/>
            <a:pathLst>
              <a:path h="1091469" w="2554501">
                <a:moveTo>
                  <a:pt x="0" y="0"/>
                </a:moveTo>
                <a:lnTo>
                  <a:pt x="2554502" y="0"/>
                </a:lnTo>
                <a:lnTo>
                  <a:pt x="2554502" y="1091469"/>
                </a:lnTo>
                <a:lnTo>
                  <a:pt x="0" y="109146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8" id="8"/>
          <p:cNvSpPr txBox="true"/>
          <p:nvPr/>
        </p:nvSpPr>
        <p:spPr>
          <a:xfrm rot="0">
            <a:off x="4409555" y="1959685"/>
            <a:ext cx="9468891" cy="3362152"/>
          </a:xfrm>
          <a:prstGeom prst="rect">
            <a:avLst/>
          </a:prstGeom>
        </p:spPr>
        <p:txBody>
          <a:bodyPr anchor="t" rtlCol="false" tIns="0" lIns="0" bIns="0" rIns="0">
            <a:spAutoFit/>
          </a:bodyPr>
          <a:lstStyle/>
          <a:p>
            <a:pPr algn="ctr">
              <a:lnSpc>
                <a:spcPts val="13134"/>
              </a:lnSpc>
            </a:pPr>
            <a:r>
              <a:rPr lang="en-US" sz="9381">
                <a:solidFill>
                  <a:srgbClr val="FFFFFF"/>
                </a:solidFill>
                <a:latin typeface="Arcade Gamer"/>
                <a:ea typeface="Arcade Gamer"/>
                <a:cs typeface="Arcade Gamer"/>
                <a:sym typeface="Arcade Gamer"/>
              </a:rPr>
              <a:t>JOGO 1:</a:t>
            </a:r>
          </a:p>
          <a:p>
            <a:pPr algn="ctr" marL="0" indent="0" lvl="0">
              <a:lnSpc>
                <a:spcPts val="13134"/>
              </a:lnSpc>
              <a:spcBef>
                <a:spcPct val="0"/>
              </a:spcBef>
            </a:pPr>
            <a:r>
              <a:rPr lang="en-US" sz="9381">
                <a:solidFill>
                  <a:srgbClr val="FFFFFF"/>
                </a:solidFill>
                <a:latin typeface="Arcade Gamer"/>
                <a:ea typeface="Arcade Gamer"/>
                <a:cs typeface="Arcade Gamer"/>
                <a:sym typeface="Arcade Gamer"/>
              </a:rPr>
              <a:t>ARKANOID</a:t>
            </a:r>
          </a:p>
        </p:txBody>
      </p:sp>
      <p:grpSp>
        <p:nvGrpSpPr>
          <p:cNvPr name="Group 9" id="9"/>
          <p:cNvGrpSpPr>
            <a:grpSpLocks noChangeAspect="true"/>
          </p:cNvGrpSpPr>
          <p:nvPr/>
        </p:nvGrpSpPr>
        <p:grpSpPr>
          <a:xfrm rot="-1629761">
            <a:off x="9679645" y="7801562"/>
            <a:ext cx="984652" cy="1246254"/>
            <a:chOff x="0" y="0"/>
            <a:chExt cx="1457960" cy="1845310"/>
          </a:xfrm>
        </p:grpSpPr>
        <p:sp>
          <p:nvSpPr>
            <p:cNvPr name="Freeform 10" id="10"/>
            <p:cNvSpPr/>
            <p:nvPr/>
          </p:nvSpPr>
          <p:spPr>
            <a:xfrm flipH="false" flipV="false" rot="0">
              <a:off x="17780" y="-5080"/>
              <a:ext cx="1402080" cy="1805940"/>
            </a:xfrm>
            <a:custGeom>
              <a:avLst/>
              <a:gdLst/>
              <a:ahLst/>
              <a:cxnLst/>
              <a:rect r="r" b="b" t="t" l="l"/>
              <a:pathLst>
                <a:path h="1805940" w="1402080">
                  <a:moveTo>
                    <a:pt x="925830" y="565150"/>
                  </a:moveTo>
                  <a:cubicBezTo>
                    <a:pt x="925830" y="441960"/>
                    <a:pt x="668020" y="474980"/>
                    <a:pt x="668020" y="474980"/>
                  </a:cubicBezTo>
                  <a:lnTo>
                    <a:pt x="668020" y="198120"/>
                  </a:lnTo>
                  <a:cubicBezTo>
                    <a:pt x="668020" y="0"/>
                    <a:pt x="403860" y="3810"/>
                    <a:pt x="403860" y="189230"/>
                  </a:cubicBezTo>
                  <a:lnTo>
                    <a:pt x="403860" y="981710"/>
                  </a:lnTo>
                  <a:lnTo>
                    <a:pt x="240030" y="817880"/>
                  </a:lnTo>
                  <a:cubicBezTo>
                    <a:pt x="189230" y="767080"/>
                    <a:pt x="76200" y="748030"/>
                    <a:pt x="38100" y="817880"/>
                  </a:cubicBezTo>
                  <a:cubicBezTo>
                    <a:pt x="0" y="887730"/>
                    <a:pt x="69850" y="981710"/>
                    <a:pt x="69850" y="981710"/>
                  </a:cubicBezTo>
                  <a:cubicBezTo>
                    <a:pt x="69850" y="981710"/>
                    <a:pt x="459740" y="1503680"/>
                    <a:pt x="510540" y="1805940"/>
                  </a:cubicBezTo>
                  <a:lnTo>
                    <a:pt x="1193800" y="1805940"/>
                  </a:lnTo>
                  <a:cubicBezTo>
                    <a:pt x="1193800" y="1793240"/>
                    <a:pt x="1376680" y="1242060"/>
                    <a:pt x="1389380" y="1176020"/>
                  </a:cubicBezTo>
                  <a:cubicBezTo>
                    <a:pt x="1402080" y="1109980"/>
                    <a:pt x="1395730" y="990600"/>
                    <a:pt x="1389380" y="835660"/>
                  </a:cubicBezTo>
                  <a:cubicBezTo>
                    <a:pt x="1383030" y="681990"/>
                    <a:pt x="1238250" y="640080"/>
                    <a:pt x="1173480" y="640080"/>
                  </a:cubicBezTo>
                  <a:lnTo>
                    <a:pt x="1170940" y="643890"/>
                  </a:lnTo>
                  <a:cubicBezTo>
                    <a:pt x="1149350" y="556260"/>
                    <a:pt x="979170" y="565150"/>
                    <a:pt x="925830" y="565150"/>
                  </a:cubicBezTo>
                  <a:close/>
                </a:path>
              </a:pathLst>
            </a:custGeom>
            <a:solidFill>
              <a:srgbClr val="FFFFFF"/>
            </a:solidFill>
          </p:spPr>
        </p:sp>
        <p:sp>
          <p:nvSpPr>
            <p:cNvPr name="Freeform 11" id="11"/>
            <p:cNvSpPr/>
            <p:nvPr/>
          </p:nvSpPr>
          <p:spPr>
            <a:xfrm flipH="false" flipV="false" rot="0">
              <a:off x="-33020" y="2540"/>
              <a:ext cx="1494790" cy="1844040"/>
            </a:xfrm>
            <a:custGeom>
              <a:avLst/>
              <a:gdLst/>
              <a:ahLst/>
              <a:cxnLst/>
              <a:rect r="r" b="b" t="t" l="l"/>
              <a:pathLst>
                <a:path h="1844040" w="1494790">
                  <a:moveTo>
                    <a:pt x="1484630" y="863600"/>
                  </a:moveTo>
                  <a:lnTo>
                    <a:pt x="1483360" y="828040"/>
                  </a:lnTo>
                  <a:cubicBezTo>
                    <a:pt x="1477010" y="669290"/>
                    <a:pt x="1344930" y="601980"/>
                    <a:pt x="1248410" y="591820"/>
                  </a:cubicBezTo>
                  <a:cubicBezTo>
                    <a:pt x="1243330" y="585470"/>
                    <a:pt x="1238250" y="577850"/>
                    <a:pt x="1231900" y="572770"/>
                  </a:cubicBezTo>
                  <a:cubicBezTo>
                    <a:pt x="1178560" y="519430"/>
                    <a:pt x="1078230" y="514350"/>
                    <a:pt x="1010920" y="514350"/>
                  </a:cubicBezTo>
                  <a:cubicBezTo>
                    <a:pt x="1004570" y="497840"/>
                    <a:pt x="994410" y="483870"/>
                    <a:pt x="980440" y="471170"/>
                  </a:cubicBezTo>
                  <a:cubicBezTo>
                    <a:pt x="925830" y="422910"/>
                    <a:pt x="824230" y="419100"/>
                    <a:pt x="762000" y="421640"/>
                  </a:cubicBezTo>
                  <a:lnTo>
                    <a:pt x="762000" y="193040"/>
                  </a:lnTo>
                  <a:cubicBezTo>
                    <a:pt x="762000" y="119380"/>
                    <a:pt x="731520" y="73660"/>
                    <a:pt x="707390" y="49530"/>
                  </a:cubicBezTo>
                  <a:cubicBezTo>
                    <a:pt x="674370" y="17780"/>
                    <a:pt x="631190" y="0"/>
                    <a:pt x="584200" y="0"/>
                  </a:cubicBezTo>
                  <a:cubicBezTo>
                    <a:pt x="496570" y="0"/>
                    <a:pt x="408940" y="63500"/>
                    <a:pt x="408940" y="184150"/>
                  </a:cubicBezTo>
                  <a:lnTo>
                    <a:pt x="408940" y="868680"/>
                  </a:lnTo>
                  <a:lnTo>
                    <a:pt x="321310" y="781050"/>
                  </a:lnTo>
                  <a:cubicBezTo>
                    <a:pt x="279400" y="739140"/>
                    <a:pt x="209550" y="716280"/>
                    <a:pt x="149860" y="725170"/>
                  </a:cubicBezTo>
                  <a:cubicBezTo>
                    <a:pt x="105410" y="731520"/>
                    <a:pt x="69850" y="755650"/>
                    <a:pt x="49530" y="791210"/>
                  </a:cubicBezTo>
                  <a:cubicBezTo>
                    <a:pt x="0" y="880110"/>
                    <a:pt x="76200" y="988060"/>
                    <a:pt x="85090" y="1000760"/>
                  </a:cubicBezTo>
                  <a:cubicBezTo>
                    <a:pt x="88900" y="1005840"/>
                    <a:pt x="469900" y="1517650"/>
                    <a:pt x="516890" y="1805940"/>
                  </a:cubicBezTo>
                  <a:lnTo>
                    <a:pt x="516890" y="1807210"/>
                  </a:lnTo>
                  <a:cubicBezTo>
                    <a:pt x="516890" y="1808480"/>
                    <a:pt x="516890" y="1809750"/>
                    <a:pt x="518160" y="1811020"/>
                  </a:cubicBezTo>
                  <a:cubicBezTo>
                    <a:pt x="518160" y="1812290"/>
                    <a:pt x="519430" y="1813560"/>
                    <a:pt x="519430" y="1816100"/>
                  </a:cubicBezTo>
                  <a:cubicBezTo>
                    <a:pt x="519430" y="1817370"/>
                    <a:pt x="520700" y="1818640"/>
                    <a:pt x="520700" y="1818640"/>
                  </a:cubicBezTo>
                  <a:cubicBezTo>
                    <a:pt x="521970" y="1819910"/>
                    <a:pt x="521970" y="1821180"/>
                    <a:pt x="523240" y="1822450"/>
                  </a:cubicBezTo>
                  <a:cubicBezTo>
                    <a:pt x="523240" y="1823720"/>
                    <a:pt x="524510" y="1823720"/>
                    <a:pt x="525780" y="1824990"/>
                  </a:cubicBezTo>
                  <a:cubicBezTo>
                    <a:pt x="527050" y="1826260"/>
                    <a:pt x="528320" y="1827530"/>
                    <a:pt x="528320" y="1828800"/>
                  </a:cubicBezTo>
                  <a:lnTo>
                    <a:pt x="530860" y="1831340"/>
                  </a:lnTo>
                  <a:cubicBezTo>
                    <a:pt x="532130" y="1832610"/>
                    <a:pt x="533400" y="1833880"/>
                    <a:pt x="534670" y="1833880"/>
                  </a:cubicBezTo>
                  <a:lnTo>
                    <a:pt x="537210" y="1836420"/>
                  </a:lnTo>
                  <a:cubicBezTo>
                    <a:pt x="538480" y="1837690"/>
                    <a:pt x="539750" y="1837690"/>
                    <a:pt x="541020" y="1838960"/>
                  </a:cubicBezTo>
                  <a:cubicBezTo>
                    <a:pt x="542290" y="1838960"/>
                    <a:pt x="543560" y="1840230"/>
                    <a:pt x="543560" y="1840230"/>
                  </a:cubicBezTo>
                  <a:cubicBezTo>
                    <a:pt x="544830" y="1841500"/>
                    <a:pt x="547370" y="1841500"/>
                    <a:pt x="548640" y="1841500"/>
                  </a:cubicBezTo>
                  <a:cubicBezTo>
                    <a:pt x="549910" y="1841500"/>
                    <a:pt x="549910" y="1841500"/>
                    <a:pt x="551180" y="1842770"/>
                  </a:cubicBezTo>
                  <a:cubicBezTo>
                    <a:pt x="553720" y="1842770"/>
                    <a:pt x="556260" y="1844040"/>
                    <a:pt x="560070" y="1844040"/>
                  </a:cubicBezTo>
                  <a:lnTo>
                    <a:pt x="1243330" y="1844040"/>
                  </a:lnTo>
                  <a:cubicBezTo>
                    <a:pt x="1264920" y="1844040"/>
                    <a:pt x="1283970" y="1827530"/>
                    <a:pt x="1287780" y="1807210"/>
                  </a:cubicBezTo>
                  <a:cubicBezTo>
                    <a:pt x="1291590" y="1790700"/>
                    <a:pt x="1323340" y="1694180"/>
                    <a:pt x="1352550" y="1600200"/>
                  </a:cubicBezTo>
                  <a:cubicBezTo>
                    <a:pt x="1421130" y="1385570"/>
                    <a:pt x="1474470" y="1217930"/>
                    <a:pt x="1482090" y="1178560"/>
                  </a:cubicBezTo>
                  <a:cubicBezTo>
                    <a:pt x="1494790" y="1111250"/>
                    <a:pt x="1490980" y="1007110"/>
                    <a:pt x="1484630" y="863600"/>
                  </a:cubicBezTo>
                  <a:close/>
                  <a:moveTo>
                    <a:pt x="1395730" y="1160780"/>
                  </a:moveTo>
                  <a:cubicBezTo>
                    <a:pt x="1389380" y="1197610"/>
                    <a:pt x="1316990" y="1422400"/>
                    <a:pt x="1268730" y="1572260"/>
                  </a:cubicBezTo>
                  <a:cubicBezTo>
                    <a:pt x="1236980" y="1671320"/>
                    <a:pt x="1220470" y="1724660"/>
                    <a:pt x="1210310" y="1755140"/>
                  </a:cubicBezTo>
                  <a:lnTo>
                    <a:pt x="596900" y="1755140"/>
                  </a:lnTo>
                  <a:cubicBezTo>
                    <a:pt x="523240" y="1443990"/>
                    <a:pt x="171450" y="969010"/>
                    <a:pt x="156210" y="948690"/>
                  </a:cubicBezTo>
                  <a:cubicBezTo>
                    <a:pt x="144780" y="933450"/>
                    <a:pt x="107950" y="869950"/>
                    <a:pt x="128270" y="833120"/>
                  </a:cubicBezTo>
                  <a:cubicBezTo>
                    <a:pt x="130810" y="829310"/>
                    <a:pt x="138430" y="815340"/>
                    <a:pt x="163830" y="811530"/>
                  </a:cubicBezTo>
                  <a:cubicBezTo>
                    <a:pt x="195580" y="806450"/>
                    <a:pt x="237490" y="820420"/>
                    <a:pt x="260350" y="843280"/>
                  </a:cubicBezTo>
                  <a:lnTo>
                    <a:pt x="370840" y="953770"/>
                  </a:lnTo>
                  <a:cubicBezTo>
                    <a:pt x="386080" y="969010"/>
                    <a:pt x="400050" y="982980"/>
                    <a:pt x="410210" y="994410"/>
                  </a:cubicBezTo>
                  <a:lnTo>
                    <a:pt x="410210" y="1050290"/>
                  </a:lnTo>
                  <a:cubicBezTo>
                    <a:pt x="410210" y="1074420"/>
                    <a:pt x="430530" y="1094740"/>
                    <a:pt x="454660" y="1094740"/>
                  </a:cubicBezTo>
                  <a:cubicBezTo>
                    <a:pt x="478790" y="1094740"/>
                    <a:pt x="499110" y="1074420"/>
                    <a:pt x="499110" y="1050290"/>
                  </a:cubicBezTo>
                  <a:lnTo>
                    <a:pt x="499110" y="181610"/>
                  </a:lnTo>
                  <a:cubicBezTo>
                    <a:pt x="499110" y="115570"/>
                    <a:pt x="542290" y="86360"/>
                    <a:pt x="585470" y="86360"/>
                  </a:cubicBezTo>
                  <a:cubicBezTo>
                    <a:pt x="626110" y="86360"/>
                    <a:pt x="674370" y="113030"/>
                    <a:pt x="674370" y="190500"/>
                  </a:cubicBezTo>
                  <a:lnTo>
                    <a:pt x="674370" y="791210"/>
                  </a:lnTo>
                  <a:cubicBezTo>
                    <a:pt x="674370" y="815340"/>
                    <a:pt x="694690" y="835660"/>
                    <a:pt x="718820" y="835660"/>
                  </a:cubicBezTo>
                  <a:cubicBezTo>
                    <a:pt x="742950" y="835660"/>
                    <a:pt x="763270" y="815340"/>
                    <a:pt x="763270" y="791210"/>
                  </a:cubicBezTo>
                  <a:lnTo>
                    <a:pt x="763270" y="508000"/>
                  </a:lnTo>
                  <a:cubicBezTo>
                    <a:pt x="822960" y="505460"/>
                    <a:pt x="895350" y="511810"/>
                    <a:pt x="923290" y="535940"/>
                  </a:cubicBezTo>
                  <a:cubicBezTo>
                    <a:pt x="929640" y="542290"/>
                    <a:pt x="932180" y="548640"/>
                    <a:pt x="932180" y="557530"/>
                  </a:cubicBezTo>
                  <a:lnTo>
                    <a:pt x="932180" y="802640"/>
                  </a:lnTo>
                  <a:cubicBezTo>
                    <a:pt x="932180" y="826770"/>
                    <a:pt x="952500" y="847090"/>
                    <a:pt x="976630" y="847090"/>
                  </a:cubicBezTo>
                  <a:cubicBezTo>
                    <a:pt x="1000760" y="847090"/>
                    <a:pt x="1021080" y="826770"/>
                    <a:pt x="1021080" y="802640"/>
                  </a:cubicBezTo>
                  <a:lnTo>
                    <a:pt x="1021080" y="601980"/>
                  </a:lnTo>
                  <a:cubicBezTo>
                    <a:pt x="1069340" y="601980"/>
                    <a:pt x="1143000" y="607060"/>
                    <a:pt x="1170940" y="633730"/>
                  </a:cubicBezTo>
                  <a:cubicBezTo>
                    <a:pt x="1177290" y="640080"/>
                    <a:pt x="1179830" y="646430"/>
                    <a:pt x="1179830" y="655320"/>
                  </a:cubicBezTo>
                  <a:lnTo>
                    <a:pt x="1179830" y="894080"/>
                  </a:lnTo>
                  <a:cubicBezTo>
                    <a:pt x="1179830" y="918210"/>
                    <a:pt x="1200150" y="938530"/>
                    <a:pt x="1224280" y="938530"/>
                  </a:cubicBezTo>
                  <a:cubicBezTo>
                    <a:pt x="1248410" y="938530"/>
                    <a:pt x="1268730" y="918210"/>
                    <a:pt x="1268730" y="894080"/>
                  </a:cubicBezTo>
                  <a:lnTo>
                    <a:pt x="1268730" y="684530"/>
                  </a:lnTo>
                  <a:cubicBezTo>
                    <a:pt x="1318260" y="697230"/>
                    <a:pt x="1391920" y="731520"/>
                    <a:pt x="1395730" y="830580"/>
                  </a:cubicBezTo>
                  <a:lnTo>
                    <a:pt x="1397000" y="866140"/>
                  </a:lnTo>
                  <a:cubicBezTo>
                    <a:pt x="1402080" y="999490"/>
                    <a:pt x="1405890" y="1104900"/>
                    <a:pt x="1395730" y="1160780"/>
                  </a:cubicBezTo>
                  <a:close/>
                </a:path>
              </a:pathLst>
            </a:custGeom>
            <a:solidFill>
              <a:srgbClr val="000000"/>
            </a:solidFill>
          </p:spPr>
        </p:sp>
      </p:grpSp>
      <p:grpSp>
        <p:nvGrpSpPr>
          <p:cNvPr name="Group 12" id="12"/>
          <p:cNvGrpSpPr/>
          <p:nvPr/>
        </p:nvGrpSpPr>
        <p:grpSpPr>
          <a:xfrm rot="0">
            <a:off x="17341974" y="9085772"/>
            <a:ext cx="646680" cy="646680"/>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52CFF"/>
            </a:solidFill>
          </p:spPr>
        </p:sp>
        <p:sp>
          <p:nvSpPr>
            <p:cNvPr name="TextBox 14" id="14"/>
            <p:cNvSpPr txBox="true"/>
            <p:nvPr/>
          </p:nvSpPr>
          <p:spPr>
            <a:xfrm>
              <a:off x="76200" y="28575"/>
              <a:ext cx="660400" cy="708025"/>
            </a:xfrm>
            <a:prstGeom prst="rect">
              <a:avLst/>
            </a:prstGeom>
          </p:spPr>
          <p:txBody>
            <a:bodyPr anchor="ctr" rtlCol="false" tIns="50800" lIns="50800" bIns="50800" rIns="50800"/>
            <a:lstStyle/>
            <a:p>
              <a:pPr algn="ctr">
                <a:lnSpc>
                  <a:spcPts val="2800"/>
                </a:lnSpc>
              </a:pPr>
            </a:p>
          </p:txBody>
        </p:sp>
      </p:grpSp>
      <p:sp>
        <p:nvSpPr>
          <p:cNvPr name="TextBox 15" id="15"/>
          <p:cNvSpPr txBox="true"/>
          <p:nvPr/>
        </p:nvSpPr>
        <p:spPr>
          <a:xfrm rot="0">
            <a:off x="17592686"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Open Sans"/>
                <a:ea typeface="Open Sans"/>
                <a:cs typeface="Open Sans"/>
                <a:sym typeface="Open Sans"/>
              </a:rPr>
              <a:t>13</a:t>
            </a:r>
          </a:p>
        </p:txBody>
      </p:sp>
    </p:spTree>
  </p:cSld>
  <p:clrMapOvr>
    <a:masterClrMapping/>
  </p:clrMapOvr>
  <p:transition spd="slow">
    <p:push dir="l"/>
  </p:transition>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090808"/>
        </a:solidFill>
      </p:bgPr>
    </p:bg>
    <p:spTree>
      <p:nvGrpSpPr>
        <p:cNvPr id="1" name=""/>
        <p:cNvGrpSpPr/>
        <p:nvPr/>
      </p:nvGrpSpPr>
      <p:grpSpPr>
        <a:xfrm>
          <a:off x="0" y="0"/>
          <a:ext cx="0" cy="0"/>
          <a:chOff x="0" y="0"/>
          <a:chExt cx="0" cy="0"/>
        </a:xfrm>
      </p:grpSpPr>
      <p:sp>
        <p:nvSpPr>
          <p:cNvPr name="Freeform 2" id="2"/>
          <p:cNvSpPr/>
          <p:nvPr/>
        </p:nvSpPr>
        <p:spPr>
          <a:xfrm flipH="false" flipV="false" rot="0">
            <a:off x="848557" y="502213"/>
            <a:ext cx="2796889" cy="508525"/>
          </a:xfrm>
          <a:custGeom>
            <a:avLst/>
            <a:gdLst/>
            <a:ahLst/>
            <a:cxnLst/>
            <a:rect r="r" b="b" t="t" l="l"/>
            <a:pathLst>
              <a:path h="508525" w="2796889">
                <a:moveTo>
                  <a:pt x="0" y="0"/>
                </a:moveTo>
                <a:lnTo>
                  <a:pt x="2796889" y="0"/>
                </a:lnTo>
                <a:lnTo>
                  <a:pt x="2796889" y="508526"/>
                </a:lnTo>
                <a:lnTo>
                  <a:pt x="0" y="50852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38999" y="9657919"/>
            <a:ext cx="4093473" cy="781481"/>
          </a:xfrm>
          <a:custGeom>
            <a:avLst/>
            <a:gdLst/>
            <a:ahLst/>
            <a:cxnLst/>
            <a:rect r="r" b="b" t="t" l="l"/>
            <a:pathLst>
              <a:path h="781481" w="4093473">
                <a:moveTo>
                  <a:pt x="0" y="0"/>
                </a:moveTo>
                <a:lnTo>
                  <a:pt x="4093472" y="0"/>
                </a:lnTo>
                <a:lnTo>
                  <a:pt x="4093472" y="781481"/>
                </a:lnTo>
                <a:lnTo>
                  <a:pt x="0" y="78148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2670034" y="9657919"/>
            <a:ext cx="4093473" cy="781481"/>
          </a:xfrm>
          <a:custGeom>
            <a:avLst/>
            <a:gdLst/>
            <a:ahLst/>
            <a:cxnLst/>
            <a:rect r="r" b="b" t="t" l="l"/>
            <a:pathLst>
              <a:path h="781481" w="4093473">
                <a:moveTo>
                  <a:pt x="0" y="0"/>
                </a:moveTo>
                <a:lnTo>
                  <a:pt x="4093473" y="0"/>
                </a:lnTo>
                <a:lnTo>
                  <a:pt x="4093473" y="781481"/>
                </a:lnTo>
                <a:lnTo>
                  <a:pt x="0" y="78148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6763507" y="9657919"/>
            <a:ext cx="1558919" cy="742609"/>
          </a:xfrm>
          <a:custGeom>
            <a:avLst/>
            <a:gdLst/>
            <a:ahLst/>
            <a:cxnLst/>
            <a:rect r="r" b="b" t="t" l="l"/>
            <a:pathLst>
              <a:path h="742609" w="1558919">
                <a:moveTo>
                  <a:pt x="0" y="0"/>
                </a:moveTo>
                <a:lnTo>
                  <a:pt x="1558918" y="0"/>
                </a:lnTo>
                <a:lnTo>
                  <a:pt x="1558918" y="742609"/>
                </a:lnTo>
                <a:lnTo>
                  <a:pt x="0" y="742609"/>
                </a:lnTo>
                <a:lnTo>
                  <a:pt x="0" y="0"/>
                </a:lnTo>
                <a:close/>
              </a:path>
            </a:pathLst>
          </a:custGeom>
          <a:blipFill>
            <a:blip r:embed="rId4">
              <a:extLst>
                <a:ext uri="{96DAC541-7B7A-43D3-8B79-37D633B846F1}">
                  <asvg:svgBlip xmlns:asvg="http://schemas.microsoft.com/office/drawing/2016/SVG/main" r:embed="rId5"/>
                </a:ext>
              </a:extLst>
            </a:blip>
            <a:stretch>
              <a:fillRect l="0" t="0" r="-162584" b="-5234"/>
            </a:stretch>
          </a:blipFill>
        </p:spPr>
      </p:sp>
      <p:sp>
        <p:nvSpPr>
          <p:cNvPr name="Freeform 6" id="6"/>
          <p:cNvSpPr/>
          <p:nvPr/>
        </p:nvSpPr>
        <p:spPr>
          <a:xfrm flipH="false" flipV="false" rot="0">
            <a:off x="16133785" y="6832600"/>
            <a:ext cx="1621470" cy="3012867"/>
          </a:xfrm>
          <a:custGeom>
            <a:avLst/>
            <a:gdLst/>
            <a:ahLst/>
            <a:cxnLst/>
            <a:rect r="r" b="b" t="t" l="l"/>
            <a:pathLst>
              <a:path h="3012867" w="1621470">
                <a:moveTo>
                  <a:pt x="0" y="0"/>
                </a:moveTo>
                <a:lnTo>
                  <a:pt x="1621470" y="0"/>
                </a:lnTo>
                <a:lnTo>
                  <a:pt x="1621470" y="3012867"/>
                </a:lnTo>
                <a:lnTo>
                  <a:pt x="0" y="301286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15950927" y="1293326"/>
            <a:ext cx="993593" cy="899653"/>
          </a:xfrm>
          <a:custGeom>
            <a:avLst/>
            <a:gdLst/>
            <a:ahLst/>
            <a:cxnLst/>
            <a:rect r="r" b="b" t="t" l="l"/>
            <a:pathLst>
              <a:path h="899653" w="993593">
                <a:moveTo>
                  <a:pt x="0" y="0"/>
                </a:moveTo>
                <a:lnTo>
                  <a:pt x="993593" y="0"/>
                </a:lnTo>
                <a:lnTo>
                  <a:pt x="993593" y="899653"/>
                </a:lnTo>
                <a:lnTo>
                  <a:pt x="0" y="89965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8" id="8"/>
          <p:cNvSpPr/>
          <p:nvPr/>
        </p:nvSpPr>
        <p:spPr>
          <a:xfrm flipH="false" flipV="false" rot="0">
            <a:off x="5551624" y="9657919"/>
            <a:ext cx="7315200" cy="1103930"/>
          </a:xfrm>
          <a:custGeom>
            <a:avLst/>
            <a:gdLst/>
            <a:ahLst/>
            <a:cxnLst/>
            <a:rect r="r" b="b" t="t" l="l"/>
            <a:pathLst>
              <a:path h="1103930" w="7315200">
                <a:moveTo>
                  <a:pt x="0" y="0"/>
                </a:moveTo>
                <a:lnTo>
                  <a:pt x="7315200" y="0"/>
                </a:lnTo>
                <a:lnTo>
                  <a:pt x="7315200" y="1103930"/>
                </a:lnTo>
                <a:lnTo>
                  <a:pt x="0" y="110393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9" id="9"/>
          <p:cNvSpPr/>
          <p:nvPr/>
        </p:nvSpPr>
        <p:spPr>
          <a:xfrm flipH="false" flipV="false" rot="0">
            <a:off x="4132471" y="9657919"/>
            <a:ext cx="2266608" cy="781481"/>
          </a:xfrm>
          <a:custGeom>
            <a:avLst/>
            <a:gdLst/>
            <a:ahLst/>
            <a:cxnLst/>
            <a:rect r="r" b="b" t="t" l="l"/>
            <a:pathLst>
              <a:path h="781481" w="2266608">
                <a:moveTo>
                  <a:pt x="0" y="0"/>
                </a:moveTo>
                <a:lnTo>
                  <a:pt x="2266608" y="0"/>
                </a:lnTo>
                <a:lnTo>
                  <a:pt x="2266608" y="781481"/>
                </a:lnTo>
                <a:lnTo>
                  <a:pt x="0" y="781481"/>
                </a:lnTo>
                <a:lnTo>
                  <a:pt x="0" y="0"/>
                </a:lnTo>
                <a:close/>
              </a:path>
            </a:pathLst>
          </a:custGeom>
          <a:blipFill>
            <a:blip r:embed="rId4">
              <a:extLst>
                <a:ext uri="{96DAC541-7B7A-43D3-8B79-37D633B846F1}">
                  <asvg:svgBlip xmlns:asvg="http://schemas.microsoft.com/office/drawing/2016/SVG/main" r:embed="rId5"/>
                </a:ext>
              </a:extLst>
            </a:blip>
            <a:stretch>
              <a:fillRect l="0" t="0" r="-80599" b="0"/>
            </a:stretch>
          </a:blipFill>
        </p:spPr>
      </p:sp>
      <p:sp>
        <p:nvSpPr>
          <p:cNvPr name="Freeform 10" id="10"/>
          <p:cNvSpPr/>
          <p:nvPr/>
        </p:nvSpPr>
        <p:spPr>
          <a:xfrm flipH="false" flipV="false" rot="0">
            <a:off x="38999" y="3029927"/>
            <a:ext cx="1361751" cy="6627992"/>
          </a:xfrm>
          <a:custGeom>
            <a:avLst/>
            <a:gdLst/>
            <a:ahLst/>
            <a:cxnLst/>
            <a:rect r="r" b="b" t="t" l="l"/>
            <a:pathLst>
              <a:path h="6627992" w="1361751">
                <a:moveTo>
                  <a:pt x="0" y="0"/>
                </a:moveTo>
                <a:lnTo>
                  <a:pt x="1361751" y="0"/>
                </a:lnTo>
                <a:lnTo>
                  <a:pt x="1361751" y="6627992"/>
                </a:lnTo>
                <a:lnTo>
                  <a:pt x="0" y="6627992"/>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11" id="11"/>
          <p:cNvSpPr txBox="true"/>
          <p:nvPr/>
        </p:nvSpPr>
        <p:spPr>
          <a:xfrm rot="0">
            <a:off x="4776824" y="1112351"/>
            <a:ext cx="8734353" cy="1151890"/>
          </a:xfrm>
          <a:prstGeom prst="rect">
            <a:avLst/>
          </a:prstGeom>
        </p:spPr>
        <p:txBody>
          <a:bodyPr anchor="t" rtlCol="false" tIns="0" lIns="0" bIns="0" rIns="0">
            <a:spAutoFit/>
          </a:bodyPr>
          <a:lstStyle/>
          <a:p>
            <a:pPr algn="ctr">
              <a:lnSpc>
                <a:spcPts val="8959"/>
              </a:lnSpc>
            </a:pPr>
            <a:r>
              <a:rPr lang="en-US" sz="6399">
                <a:solidFill>
                  <a:srgbClr val="FFFFFF"/>
                </a:solidFill>
                <a:latin typeface="Arcade Gamer"/>
                <a:ea typeface="Arcade Gamer"/>
                <a:cs typeface="Arcade Gamer"/>
                <a:sym typeface="Arcade Gamer"/>
              </a:rPr>
              <a:t>OBJETIVOS</a:t>
            </a:r>
          </a:p>
        </p:txBody>
      </p:sp>
      <p:grpSp>
        <p:nvGrpSpPr>
          <p:cNvPr name="Group 12" id="12"/>
          <p:cNvGrpSpPr/>
          <p:nvPr/>
        </p:nvGrpSpPr>
        <p:grpSpPr>
          <a:xfrm rot="0">
            <a:off x="14642554" y="502213"/>
            <a:ext cx="2616746" cy="486000"/>
            <a:chOff x="0" y="0"/>
            <a:chExt cx="3488995" cy="648000"/>
          </a:xfrm>
        </p:grpSpPr>
        <p:sp>
          <p:nvSpPr>
            <p:cNvPr name="Freeform 13" id="13"/>
            <p:cNvSpPr/>
            <p:nvPr/>
          </p:nvSpPr>
          <p:spPr>
            <a:xfrm flipH="false" flipV="false" rot="0">
              <a:off x="0" y="0"/>
              <a:ext cx="620072" cy="620072"/>
            </a:xfrm>
            <a:custGeom>
              <a:avLst/>
              <a:gdLst/>
              <a:ahLst/>
              <a:cxnLst/>
              <a:rect r="r" b="b" t="t" l="l"/>
              <a:pathLst>
                <a:path h="620072" w="620072">
                  <a:moveTo>
                    <a:pt x="0" y="0"/>
                  </a:moveTo>
                  <a:lnTo>
                    <a:pt x="620072" y="0"/>
                  </a:lnTo>
                  <a:lnTo>
                    <a:pt x="620072" y="620072"/>
                  </a:lnTo>
                  <a:lnTo>
                    <a:pt x="0" y="620072"/>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4" id="14"/>
            <p:cNvSpPr/>
            <p:nvPr/>
          </p:nvSpPr>
          <p:spPr>
            <a:xfrm flipH="false" flipV="false" rot="0">
              <a:off x="708072" y="0"/>
              <a:ext cx="620072" cy="620072"/>
            </a:xfrm>
            <a:custGeom>
              <a:avLst/>
              <a:gdLst/>
              <a:ahLst/>
              <a:cxnLst/>
              <a:rect r="r" b="b" t="t" l="l"/>
              <a:pathLst>
                <a:path h="620072" w="620072">
                  <a:moveTo>
                    <a:pt x="0" y="0"/>
                  </a:moveTo>
                  <a:lnTo>
                    <a:pt x="620071" y="0"/>
                  </a:lnTo>
                  <a:lnTo>
                    <a:pt x="620071" y="620072"/>
                  </a:lnTo>
                  <a:lnTo>
                    <a:pt x="0" y="620072"/>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5" id="15"/>
            <p:cNvSpPr/>
            <p:nvPr/>
          </p:nvSpPr>
          <p:spPr>
            <a:xfrm flipH="false" flipV="false" rot="0">
              <a:off x="1414984" y="0"/>
              <a:ext cx="620072" cy="620072"/>
            </a:xfrm>
            <a:custGeom>
              <a:avLst/>
              <a:gdLst/>
              <a:ahLst/>
              <a:cxnLst/>
              <a:rect r="r" b="b" t="t" l="l"/>
              <a:pathLst>
                <a:path h="620072" w="620072">
                  <a:moveTo>
                    <a:pt x="0" y="0"/>
                  </a:moveTo>
                  <a:lnTo>
                    <a:pt x="620072" y="0"/>
                  </a:lnTo>
                  <a:lnTo>
                    <a:pt x="620072" y="620072"/>
                  </a:lnTo>
                  <a:lnTo>
                    <a:pt x="0" y="620072"/>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6" id="16"/>
            <p:cNvSpPr/>
            <p:nvPr/>
          </p:nvSpPr>
          <p:spPr>
            <a:xfrm flipH="false" flipV="false" rot="0">
              <a:off x="2099266" y="27928"/>
              <a:ext cx="620072" cy="620072"/>
            </a:xfrm>
            <a:custGeom>
              <a:avLst/>
              <a:gdLst/>
              <a:ahLst/>
              <a:cxnLst/>
              <a:rect r="r" b="b" t="t" l="l"/>
              <a:pathLst>
                <a:path h="620072" w="620072">
                  <a:moveTo>
                    <a:pt x="0" y="0"/>
                  </a:moveTo>
                  <a:lnTo>
                    <a:pt x="620072" y="0"/>
                  </a:lnTo>
                  <a:lnTo>
                    <a:pt x="620072" y="620072"/>
                  </a:lnTo>
                  <a:lnTo>
                    <a:pt x="0" y="620072"/>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7" id="17"/>
            <p:cNvSpPr/>
            <p:nvPr/>
          </p:nvSpPr>
          <p:spPr>
            <a:xfrm flipH="false" flipV="false" rot="0">
              <a:off x="2868923" y="27928"/>
              <a:ext cx="620072" cy="620072"/>
            </a:xfrm>
            <a:custGeom>
              <a:avLst/>
              <a:gdLst/>
              <a:ahLst/>
              <a:cxnLst/>
              <a:rect r="r" b="b" t="t" l="l"/>
              <a:pathLst>
                <a:path h="620072" w="620072">
                  <a:moveTo>
                    <a:pt x="0" y="0"/>
                  </a:moveTo>
                  <a:lnTo>
                    <a:pt x="620072" y="0"/>
                  </a:lnTo>
                  <a:lnTo>
                    <a:pt x="620072" y="620072"/>
                  </a:lnTo>
                  <a:lnTo>
                    <a:pt x="0" y="620072"/>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grpSp>
      <p:sp>
        <p:nvSpPr>
          <p:cNvPr name="TextBox 18" id="18"/>
          <p:cNvSpPr txBox="true"/>
          <p:nvPr/>
        </p:nvSpPr>
        <p:spPr>
          <a:xfrm rot="0">
            <a:off x="2532949" y="2717800"/>
            <a:ext cx="13222102" cy="736600"/>
          </a:xfrm>
          <a:prstGeom prst="rect">
            <a:avLst/>
          </a:prstGeom>
        </p:spPr>
        <p:txBody>
          <a:bodyPr anchor="t" rtlCol="false" tIns="0" lIns="0" bIns="0" rIns="0">
            <a:spAutoFit/>
          </a:bodyPr>
          <a:lstStyle/>
          <a:p>
            <a:pPr algn="just">
              <a:lnSpc>
                <a:spcPts val="2750"/>
              </a:lnSpc>
            </a:pPr>
            <a:r>
              <a:rPr lang="en-US" sz="2500">
                <a:solidFill>
                  <a:srgbClr val="FFFFFF"/>
                </a:solidFill>
                <a:latin typeface="Retropix"/>
                <a:ea typeface="Retropix"/>
                <a:cs typeface="Retropix"/>
                <a:sym typeface="Retropix"/>
              </a:rPr>
              <a:t>Desenvolver uma implementação interativa do jogo Arkanoid em Python, utilizando o framework Pyxel</a:t>
            </a:r>
          </a:p>
        </p:txBody>
      </p:sp>
      <p:sp>
        <p:nvSpPr>
          <p:cNvPr name="TextBox 19" id="19"/>
          <p:cNvSpPr txBox="true"/>
          <p:nvPr/>
        </p:nvSpPr>
        <p:spPr>
          <a:xfrm rot="0">
            <a:off x="2532949" y="4083050"/>
            <a:ext cx="13222102" cy="1079500"/>
          </a:xfrm>
          <a:prstGeom prst="rect">
            <a:avLst/>
          </a:prstGeom>
        </p:spPr>
        <p:txBody>
          <a:bodyPr anchor="t" rtlCol="false" tIns="0" lIns="0" bIns="0" rIns="0">
            <a:spAutoFit/>
          </a:bodyPr>
          <a:lstStyle/>
          <a:p>
            <a:pPr algn="just">
              <a:lnSpc>
                <a:spcPts val="2750"/>
              </a:lnSpc>
            </a:pPr>
            <a:r>
              <a:rPr lang="en-US" sz="2500">
                <a:solidFill>
                  <a:srgbClr val="FFFFFF"/>
                </a:solidFill>
                <a:latin typeface="Retropix"/>
                <a:ea typeface="Retropix"/>
                <a:cs typeface="Retropix"/>
                <a:sym typeface="Retropix"/>
              </a:rPr>
              <a:t>Aplicar conceitos de Autômatos Finitos (AFD e AFN) para controlar o comportamento do jogo, como o movimento da bola e do jogador, além do gerenciamento dos estados do jogo</a:t>
            </a:r>
          </a:p>
        </p:txBody>
      </p:sp>
      <p:sp>
        <p:nvSpPr>
          <p:cNvPr name="TextBox 20" id="20"/>
          <p:cNvSpPr txBox="true"/>
          <p:nvPr/>
        </p:nvSpPr>
        <p:spPr>
          <a:xfrm rot="0">
            <a:off x="2532949" y="5448300"/>
            <a:ext cx="13222102" cy="736600"/>
          </a:xfrm>
          <a:prstGeom prst="rect">
            <a:avLst/>
          </a:prstGeom>
        </p:spPr>
        <p:txBody>
          <a:bodyPr anchor="t" rtlCol="false" tIns="0" lIns="0" bIns="0" rIns="0">
            <a:spAutoFit/>
          </a:bodyPr>
          <a:lstStyle/>
          <a:p>
            <a:pPr algn="just">
              <a:lnSpc>
                <a:spcPts val="2750"/>
              </a:lnSpc>
            </a:pPr>
            <a:r>
              <a:rPr lang="en-US" sz="2500">
                <a:solidFill>
                  <a:srgbClr val="FFFFFF"/>
                </a:solidFill>
                <a:latin typeface="Retropix"/>
                <a:ea typeface="Retropix"/>
                <a:cs typeface="Retropix"/>
                <a:sym typeface="Retropix"/>
              </a:rPr>
              <a:t>Desenvolver os elementos gráficos do jogo (tela, paddle, bola, blocos) de forma simplificada, utilizando Pyxel</a:t>
            </a:r>
          </a:p>
        </p:txBody>
      </p:sp>
      <p:sp>
        <p:nvSpPr>
          <p:cNvPr name="TextBox 21" id="21"/>
          <p:cNvSpPr txBox="true"/>
          <p:nvPr/>
        </p:nvSpPr>
        <p:spPr>
          <a:xfrm rot="0">
            <a:off x="2532949" y="6813550"/>
            <a:ext cx="13222102" cy="736600"/>
          </a:xfrm>
          <a:prstGeom prst="rect">
            <a:avLst/>
          </a:prstGeom>
        </p:spPr>
        <p:txBody>
          <a:bodyPr anchor="t" rtlCol="false" tIns="0" lIns="0" bIns="0" rIns="0">
            <a:spAutoFit/>
          </a:bodyPr>
          <a:lstStyle/>
          <a:p>
            <a:pPr algn="just">
              <a:lnSpc>
                <a:spcPts val="2750"/>
              </a:lnSpc>
            </a:pPr>
            <a:r>
              <a:rPr lang="en-US" sz="2500">
                <a:solidFill>
                  <a:srgbClr val="FFFFFF"/>
                </a:solidFill>
                <a:latin typeface="Retropix"/>
                <a:ea typeface="Retropix"/>
                <a:cs typeface="Retropix"/>
                <a:sym typeface="Retropix"/>
              </a:rPr>
              <a:t>Proporcionar uma compreensão prática dos conceitos teóricos de AFD e AFN, aplicados em um contexto lúdico e visual</a:t>
            </a:r>
          </a:p>
        </p:txBody>
      </p:sp>
      <p:sp>
        <p:nvSpPr>
          <p:cNvPr name="Freeform 22" id="22"/>
          <p:cNvSpPr/>
          <p:nvPr/>
        </p:nvSpPr>
        <p:spPr>
          <a:xfrm flipH="false" flipV="false" rot="0">
            <a:off x="1743242" y="2736850"/>
            <a:ext cx="585590" cy="530225"/>
          </a:xfrm>
          <a:custGeom>
            <a:avLst/>
            <a:gdLst/>
            <a:ahLst/>
            <a:cxnLst/>
            <a:rect r="r" b="b" t="t" l="l"/>
            <a:pathLst>
              <a:path h="530225" w="585590">
                <a:moveTo>
                  <a:pt x="0" y="0"/>
                </a:moveTo>
                <a:lnTo>
                  <a:pt x="585590" y="0"/>
                </a:lnTo>
                <a:lnTo>
                  <a:pt x="585590" y="530225"/>
                </a:lnTo>
                <a:lnTo>
                  <a:pt x="0" y="53022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3" id="23"/>
          <p:cNvSpPr/>
          <p:nvPr/>
        </p:nvSpPr>
        <p:spPr>
          <a:xfrm flipH="false" flipV="false" rot="0">
            <a:off x="1743242" y="4102100"/>
            <a:ext cx="585590" cy="530225"/>
          </a:xfrm>
          <a:custGeom>
            <a:avLst/>
            <a:gdLst/>
            <a:ahLst/>
            <a:cxnLst/>
            <a:rect r="r" b="b" t="t" l="l"/>
            <a:pathLst>
              <a:path h="530225" w="585590">
                <a:moveTo>
                  <a:pt x="0" y="0"/>
                </a:moveTo>
                <a:lnTo>
                  <a:pt x="585590" y="0"/>
                </a:lnTo>
                <a:lnTo>
                  <a:pt x="585590" y="530225"/>
                </a:lnTo>
                <a:lnTo>
                  <a:pt x="0" y="53022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4" id="24"/>
          <p:cNvSpPr/>
          <p:nvPr/>
        </p:nvSpPr>
        <p:spPr>
          <a:xfrm flipH="false" flipV="false" rot="0">
            <a:off x="1743242" y="5467350"/>
            <a:ext cx="585590" cy="530225"/>
          </a:xfrm>
          <a:custGeom>
            <a:avLst/>
            <a:gdLst/>
            <a:ahLst/>
            <a:cxnLst/>
            <a:rect r="r" b="b" t="t" l="l"/>
            <a:pathLst>
              <a:path h="530225" w="585590">
                <a:moveTo>
                  <a:pt x="0" y="0"/>
                </a:moveTo>
                <a:lnTo>
                  <a:pt x="585590" y="0"/>
                </a:lnTo>
                <a:lnTo>
                  <a:pt x="585590" y="530225"/>
                </a:lnTo>
                <a:lnTo>
                  <a:pt x="0" y="53022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5" id="25"/>
          <p:cNvSpPr/>
          <p:nvPr/>
        </p:nvSpPr>
        <p:spPr>
          <a:xfrm flipH="false" flipV="false" rot="0">
            <a:off x="1743242" y="6832600"/>
            <a:ext cx="585590" cy="530225"/>
          </a:xfrm>
          <a:custGeom>
            <a:avLst/>
            <a:gdLst/>
            <a:ahLst/>
            <a:cxnLst/>
            <a:rect r="r" b="b" t="t" l="l"/>
            <a:pathLst>
              <a:path h="530225" w="585590">
                <a:moveTo>
                  <a:pt x="0" y="0"/>
                </a:moveTo>
                <a:lnTo>
                  <a:pt x="585590" y="0"/>
                </a:lnTo>
                <a:lnTo>
                  <a:pt x="585590" y="530225"/>
                </a:lnTo>
                <a:lnTo>
                  <a:pt x="0" y="53022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26" id="26"/>
          <p:cNvGrpSpPr/>
          <p:nvPr/>
        </p:nvGrpSpPr>
        <p:grpSpPr>
          <a:xfrm rot="0">
            <a:off x="17414602" y="9085772"/>
            <a:ext cx="646680" cy="646680"/>
            <a:chOff x="0" y="0"/>
            <a:chExt cx="812800" cy="812800"/>
          </a:xfrm>
        </p:grpSpPr>
        <p:sp>
          <p:nvSpPr>
            <p:cNvPr name="Freeform 27" id="2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1EF80"/>
            </a:solidFill>
          </p:spPr>
        </p:sp>
        <p:sp>
          <p:nvSpPr>
            <p:cNvPr name="TextBox 28" id="28"/>
            <p:cNvSpPr txBox="true"/>
            <p:nvPr/>
          </p:nvSpPr>
          <p:spPr>
            <a:xfrm>
              <a:off x="76200" y="28575"/>
              <a:ext cx="660400" cy="708025"/>
            </a:xfrm>
            <a:prstGeom prst="rect">
              <a:avLst/>
            </a:prstGeom>
          </p:spPr>
          <p:txBody>
            <a:bodyPr anchor="ctr" rtlCol="false" tIns="50800" lIns="50800" bIns="50800" rIns="50800"/>
            <a:lstStyle/>
            <a:p>
              <a:pPr algn="ctr">
                <a:lnSpc>
                  <a:spcPts val="2800"/>
                </a:lnSpc>
              </a:pPr>
            </a:p>
          </p:txBody>
        </p:sp>
      </p:grpSp>
      <p:sp>
        <p:nvSpPr>
          <p:cNvPr name="TextBox 29" id="29"/>
          <p:cNvSpPr txBox="true"/>
          <p:nvPr/>
        </p:nvSpPr>
        <p:spPr>
          <a:xfrm rot="0">
            <a:off x="17592686"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Open Sans"/>
                <a:ea typeface="Open Sans"/>
                <a:cs typeface="Open Sans"/>
                <a:sym typeface="Open Sans"/>
              </a:rPr>
              <a:t>14</a:t>
            </a:r>
          </a:p>
        </p:txBody>
      </p:sp>
    </p:spTree>
  </p:cSld>
  <p:clrMapOvr>
    <a:masterClrMapping/>
  </p:clrMapOvr>
  <p:transition spd="slow">
    <p:push dir="l"/>
  </p:transition>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a:extLst>
              <a:ext uri="{C183D7F6-B498-43B3-948B-1728B52AA6E4}">
                <adec:decorative xmlns:adec="http://schemas.microsoft.com/office/drawing/2017/decorative" val="1"/>
              </a:ext>
            </a:extLst>
          </p:cNvPr>
          <p:cNvSpPr/>
          <p:nvPr/>
        </p:nvSpPr>
        <p:spPr>
          <a:xfrm flipH="false" flipV="false" rot="0">
            <a:off x="-185970" y="3662384"/>
            <a:ext cx="18473970" cy="10391608"/>
          </a:xfrm>
          <a:custGeom>
            <a:avLst/>
            <a:gdLst/>
            <a:ahLst/>
            <a:cxnLst/>
            <a:rect r="r" b="b" t="t" l="l"/>
            <a:pathLst>
              <a:path h="10391608" w="18473970">
                <a:moveTo>
                  <a:pt x="0" y="0"/>
                </a:moveTo>
                <a:lnTo>
                  <a:pt x="18473970" y="0"/>
                </a:lnTo>
                <a:lnTo>
                  <a:pt x="18473970" y="10391608"/>
                </a:lnTo>
                <a:lnTo>
                  <a:pt x="0" y="10391608"/>
                </a:lnTo>
                <a:lnTo>
                  <a:pt x="0" y="0"/>
                </a:lnTo>
                <a:close/>
              </a:path>
            </a:pathLst>
          </a:custGeom>
          <a:blipFill>
            <a:blip r:embed="rId2">
              <a:alphaModFix amt="14000"/>
              <a:extLst>
                <a:ext uri="{96DAC541-7B7A-43D3-8B79-37D633B846F1}">
                  <asvg:svgBlip xmlns:asvg="http://schemas.microsoft.com/office/drawing/2016/SVG/main" r:embed="rId3"/>
                </a:ext>
              </a:extLst>
            </a:blip>
            <a:stretch>
              <a:fillRect l="0" t="0" r="0" b="0"/>
            </a:stretch>
          </a:blipFill>
        </p:spPr>
      </p:sp>
      <p:sp>
        <p:nvSpPr>
          <p:cNvPr name="Freeform 3" id="3" descr="pixelated billboard sign"/>
          <p:cNvSpPr/>
          <p:nvPr/>
        </p:nvSpPr>
        <p:spPr>
          <a:xfrm flipH="false" flipV="false" rot="0">
            <a:off x="6345942" y="1260916"/>
            <a:ext cx="11843202" cy="7519469"/>
          </a:xfrm>
          <a:custGeom>
            <a:avLst/>
            <a:gdLst/>
            <a:ahLst/>
            <a:cxnLst/>
            <a:rect r="r" b="b" t="t" l="l"/>
            <a:pathLst>
              <a:path h="7519469" w="11843202">
                <a:moveTo>
                  <a:pt x="0" y="0"/>
                </a:moveTo>
                <a:lnTo>
                  <a:pt x="11843202" y="0"/>
                </a:lnTo>
                <a:lnTo>
                  <a:pt x="11843202" y="7519469"/>
                </a:lnTo>
                <a:lnTo>
                  <a:pt x="0" y="7519469"/>
                </a:lnTo>
                <a:lnTo>
                  <a:pt x="0" y="0"/>
                </a:lnTo>
                <a:close/>
              </a:path>
            </a:pathLst>
          </a:custGeom>
          <a:blipFill>
            <a:blip r:embed="rId4">
              <a:extLst>
                <a:ext uri="{96DAC541-7B7A-43D3-8B79-37D633B846F1}">
                  <asvg:svgBlip xmlns:asvg="http://schemas.microsoft.com/office/drawing/2016/SVG/main" r:embed="rId5"/>
                </a:ext>
              </a:extLst>
            </a:blip>
            <a:stretch>
              <a:fillRect l="0" t="0" r="0" b="-162500"/>
            </a:stretch>
          </a:blipFill>
        </p:spPr>
      </p:sp>
      <p:sp>
        <p:nvSpPr>
          <p:cNvPr name="Freeform 4" id="4" descr="pixelated Menu button"/>
          <p:cNvSpPr/>
          <p:nvPr/>
        </p:nvSpPr>
        <p:spPr>
          <a:xfrm flipH="false" flipV="false" rot="0">
            <a:off x="1028700" y="1028700"/>
            <a:ext cx="1082363" cy="464432"/>
          </a:xfrm>
          <a:custGeom>
            <a:avLst/>
            <a:gdLst/>
            <a:ahLst/>
            <a:cxnLst/>
            <a:rect r="r" b="b" t="t" l="l"/>
            <a:pathLst>
              <a:path h="464432" w="1082363">
                <a:moveTo>
                  <a:pt x="0" y="0"/>
                </a:moveTo>
                <a:lnTo>
                  <a:pt x="1082363" y="0"/>
                </a:lnTo>
                <a:lnTo>
                  <a:pt x="1082363" y="464432"/>
                </a:lnTo>
                <a:lnTo>
                  <a:pt x="0" y="46443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descr="pixelated five hearts"/>
          <p:cNvSpPr/>
          <p:nvPr/>
        </p:nvSpPr>
        <p:spPr>
          <a:xfrm flipH="false" flipV="false" rot="0">
            <a:off x="2345662" y="1079424"/>
            <a:ext cx="2193866" cy="362985"/>
          </a:xfrm>
          <a:custGeom>
            <a:avLst/>
            <a:gdLst/>
            <a:ahLst/>
            <a:cxnLst/>
            <a:rect r="r" b="b" t="t" l="l"/>
            <a:pathLst>
              <a:path h="362985" w="2193866">
                <a:moveTo>
                  <a:pt x="0" y="0"/>
                </a:moveTo>
                <a:lnTo>
                  <a:pt x="2193866" y="0"/>
                </a:lnTo>
                <a:lnTo>
                  <a:pt x="2193866" y="362985"/>
                </a:lnTo>
                <a:lnTo>
                  <a:pt x="0" y="36298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7791364" y="1801017"/>
            <a:ext cx="8952357" cy="6439267"/>
          </a:xfrm>
          <a:custGeom>
            <a:avLst/>
            <a:gdLst/>
            <a:ahLst/>
            <a:cxnLst/>
            <a:rect r="r" b="b" t="t" l="l"/>
            <a:pathLst>
              <a:path h="6439267" w="8952357">
                <a:moveTo>
                  <a:pt x="0" y="0"/>
                </a:moveTo>
                <a:lnTo>
                  <a:pt x="8952357" y="0"/>
                </a:lnTo>
                <a:lnTo>
                  <a:pt x="8952357" y="6439267"/>
                </a:lnTo>
                <a:lnTo>
                  <a:pt x="0" y="6439267"/>
                </a:lnTo>
                <a:lnTo>
                  <a:pt x="0" y="0"/>
                </a:lnTo>
                <a:close/>
              </a:path>
            </a:pathLst>
          </a:custGeom>
          <a:blipFill>
            <a:blip r:embed="rId10"/>
            <a:stretch>
              <a:fillRect l="0" t="-1014" r="0" b="-1014"/>
            </a:stretch>
          </a:blipFill>
        </p:spPr>
      </p:sp>
      <p:sp>
        <p:nvSpPr>
          <p:cNvPr name="TextBox 7" id="7"/>
          <p:cNvSpPr txBox="true"/>
          <p:nvPr/>
        </p:nvSpPr>
        <p:spPr>
          <a:xfrm rot="0">
            <a:off x="455427" y="4098290"/>
            <a:ext cx="5747935" cy="2071370"/>
          </a:xfrm>
          <a:prstGeom prst="rect">
            <a:avLst/>
          </a:prstGeom>
        </p:spPr>
        <p:txBody>
          <a:bodyPr anchor="t" rtlCol="false" tIns="0" lIns="0" bIns="0" rIns="0">
            <a:spAutoFit/>
          </a:bodyPr>
          <a:lstStyle/>
          <a:p>
            <a:pPr algn="l">
              <a:lnSpc>
                <a:spcPts val="7839"/>
              </a:lnSpc>
            </a:pPr>
            <a:r>
              <a:rPr lang="en-US" sz="6999">
                <a:solidFill>
                  <a:srgbClr val="FF63D8"/>
                </a:solidFill>
                <a:latin typeface="Arcade Gamer"/>
                <a:ea typeface="Arcade Gamer"/>
                <a:cs typeface="Arcade Gamer"/>
                <a:sym typeface="Arcade Gamer"/>
              </a:rPr>
              <a:t>ARQUIVOS .PY</a:t>
            </a:r>
          </a:p>
        </p:txBody>
      </p:sp>
      <p:grpSp>
        <p:nvGrpSpPr>
          <p:cNvPr name="Group 8" id="8"/>
          <p:cNvGrpSpPr/>
          <p:nvPr/>
        </p:nvGrpSpPr>
        <p:grpSpPr>
          <a:xfrm rot="0">
            <a:off x="17414602" y="9085772"/>
            <a:ext cx="646680" cy="646680"/>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1EF80"/>
            </a:solidFill>
          </p:spPr>
        </p:sp>
        <p:sp>
          <p:nvSpPr>
            <p:cNvPr name="TextBox 10" id="10"/>
            <p:cNvSpPr txBox="true"/>
            <p:nvPr/>
          </p:nvSpPr>
          <p:spPr>
            <a:xfrm>
              <a:off x="76200" y="28575"/>
              <a:ext cx="660400" cy="708025"/>
            </a:xfrm>
            <a:prstGeom prst="rect">
              <a:avLst/>
            </a:prstGeom>
          </p:spPr>
          <p:txBody>
            <a:bodyPr anchor="ctr" rtlCol="false" tIns="50800" lIns="50800" bIns="50800" rIns="50800"/>
            <a:lstStyle/>
            <a:p>
              <a:pPr algn="ctr">
                <a:lnSpc>
                  <a:spcPts val="2800"/>
                </a:lnSpc>
              </a:pPr>
            </a:p>
          </p:txBody>
        </p:sp>
      </p:grpSp>
      <p:sp>
        <p:nvSpPr>
          <p:cNvPr name="TextBox 11" id="11"/>
          <p:cNvSpPr txBox="true"/>
          <p:nvPr/>
        </p:nvSpPr>
        <p:spPr>
          <a:xfrm rot="0">
            <a:off x="17592686"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Open Sans"/>
                <a:ea typeface="Open Sans"/>
                <a:cs typeface="Open Sans"/>
                <a:sym typeface="Open Sans"/>
              </a:rPr>
              <a:t>15</a:t>
            </a:r>
          </a:p>
        </p:txBody>
      </p:sp>
    </p:spTree>
  </p:cSld>
  <p:clrMapOvr>
    <a:masterClrMapping/>
  </p:clrMapOvr>
  <p:transition spd="slow">
    <p:push dir="l"/>
  </p:transition>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090808"/>
        </a:solidFill>
      </p:bgPr>
    </p:bg>
    <p:spTree>
      <p:nvGrpSpPr>
        <p:cNvPr id="1" name=""/>
        <p:cNvGrpSpPr/>
        <p:nvPr/>
      </p:nvGrpSpPr>
      <p:grpSpPr>
        <a:xfrm>
          <a:off x="0" y="0"/>
          <a:ext cx="0" cy="0"/>
          <a:chOff x="0" y="0"/>
          <a:chExt cx="0" cy="0"/>
        </a:xfrm>
      </p:grpSpPr>
      <p:sp>
        <p:nvSpPr>
          <p:cNvPr name="Freeform 2" id="2"/>
          <p:cNvSpPr/>
          <p:nvPr/>
        </p:nvSpPr>
        <p:spPr>
          <a:xfrm flipH="false" flipV="false" rot="0">
            <a:off x="848557" y="502213"/>
            <a:ext cx="2796889" cy="508525"/>
          </a:xfrm>
          <a:custGeom>
            <a:avLst/>
            <a:gdLst/>
            <a:ahLst/>
            <a:cxnLst/>
            <a:rect r="r" b="b" t="t" l="l"/>
            <a:pathLst>
              <a:path h="508525" w="2796889">
                <a:moveTo>
                  <a:pt x="0" y="0"/>
                </a:moveTo>
                <a:lnTo>
                  <a:pt x="2796889" y="0"/>
                </a:lnTo>
                <a:lnTo>
                  <a:pt x="2796889" y="508526"/>
                </a:lnTo>
                <a:lnTo>
                  <a:pt x="0" y="50852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38999" y="9657919"/>
            <a:ext cx="4093473" cy="781481"/>
          </a:xfrm>
          <a:custGeom>
            <a:avLst/>
            <a:gdLst/>
            <a:ahLst/>
            <a:cxnLst/>
            <a:rect r="r" b="b" t="t" l="l"/>
            <a:pathLst>
              <a:path h="781481" w="4093473">
                <a:moveTo>
                  <a:pt x="0" y="0"/>
                </a:moveTo>
                <a:lnTo>
                  <a:pt x="4093472" y="0"/>
                </a:lnTo>
                <a:lnTo>
                  <a:pt x="4093472" y="781481"/>
                </a:lnTo>
                <a:lnTo>
                  <a:pt x="0" y="78148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2670034" y="9657919"/>
            <a:ext cx="4093473" cy="781481"/>
          </a:xfrm>
          <a:custGeom>
            <a:avLst/>
            <a:gdLst/>
            <a:ahLst/>
            <a:cxnLst/>
            <a:rect r="r" b="b" t="t" l="l"/>
            <a:pathLst>
              <a:path h="781481" w="4093473">
                <a:moveTo>
                  <a:pt x="0" y="0"/>
                </a:moveTo>
                <a:lnTo>
                  <a:pt x="4093473" y="0"/>
                </a:lnTo>
                <a:lnTo>
                  <a:pt x="4093473" y="781481"/>
                </a:lnTo>
                <a:lnTo>
                  <a:pt x="0" y="78148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6763507" y="9657919"/>
            <a:ext cx="1558919" cy="742609"/>
          </a:xfrm>
          <a:custGeom>
            <a:avLst/>
            <a:gdLst/>
            <a:ahLst/>
            <a:cxnLst/>
            <a:rect r="r" b="b" t="t" l="l"/>
            <a:pathLst>
              <a:path h="742609" w="1558919">
                <a:moveTo>
                  <a:pt x="0" y="0"/>
                </a:moveTo>
                <a:lnTo>
                  <a:pt x="1558918" y="0"/>
                </a:lnTo>
                <a:lnTo>
                  <a:pt x="1558918" y="742609"/>
                </a:lnTo>
                <a:lnTo>
                  <a:pt x="0" y="742609"/>
                </a:lnTo>
                <a:lnTo>
                  <a:pt x="0" y="0"/>
                </a:lnTo>
                <a:close/>
              </a:path>
            </a:pathLst>
          </a:custGeom>
          <a:blipFill>
            <a:blip r:embed="rId4">
              <a:extLst>
                <a:ext uri="{96DAC541-7B7A-43D3-8B79-37D633B846F1}">
                  <asvg:svgBlip xmlns:asvg="http://schemas.microsoft.com/office/drawing/2016/SVG/main" r:embed="rId5"/>
                </a:ext>
              </a:extLst>
            </a:blip>
            <a:stretch>
              <a:fillRect l="0" t="0" r="-162584" b="-5234"/>
            </a:stretch>
          </a:blipFill>
        </p:spPr>
      </p:sp>
      <p:sp>
        <p:nvSpPr>
          <p:cNvPr name="Freeform 6" id="6"/>
          <p:cNvSpPr/>
          <p:nvPr/>
        </p:nvSpPr>
        <p:spPr>
          <a:xfrm flipH="false" flipV="false" rot="0">
            <a:off x="16133785" y="6832600"/>
            <a:ext cx="1621470" cy="3012867"/>
          </a:xfrm>
          <a:custGeom>
            <a:avLst/>
            <a:gdLst/>
            <a:ahLst/>
            <a:cxnLst/>
            <a:rect r="r" b="b" t="t" l="l"/>
            <a:pathLst>
              <a:path h="3012867" w="1621470">
                <a:moveTo>
                  <a:pt x="0" y="0"/>
                </a:moveTo>
                <a:lnTo>
                  <a:pt x="1621470" y="0"/>
                </a:lnTo>
                <a:lnTo>
                  <a:pt x="1621470" y="3012867"/>
                </a:lnTo>
                <a:lnTo>
                  <a:pt x="0" y="301286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15950927" y="1293326"/>
            <a:ext cx="993593" cy="899653"/>
          </a:xfrm>
          <a:custGeom>
            <a:avLst/>
            <a:gdLst/>
            <a:ahLst/>
            <a:cxnLst/>
            <a:rect r="r" b="b" t="t" l="l"/>
            <a:pathLst>
              <a:path h="899653" w="993593">
                <a:moveTo>
                  <a:pt x="0" y="0"/>
                </a:moveTo>
                <a:lnTo>
                  <a:pt x="993593" y="0"/>
                </a:lnTo>
                <a:lnTo>
                  <a:pt x="993593" y="899653"/>
                </a:lnTo>
                <a:lnTo>
                  <a:pt x="0" y="89965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8" id="8"/>
          <p:cNvSpPr/>
          <p:nvPr/>
        </p:nvSpPr>
        <p:spPr>
          <a:xfrm flipH="false" flipV="false" rot="0">
            <a:off x="5551624" y="9657919"/>
            <a:ext cx="7315200" cy="1103930"/>
          </a:xfrm>
          <a:custGeom>
            <a:avLst/>
            <a:gdLst/>
            <a:ahLst/>
            <a:cxnLst/>
            <a:rect r="r" b="b" t="t" l="l"/>
            <a:pathLst>
              <a:path h="1103930" w="7315200">
                <a:moveTo>
                  <a:pt x="0" y="0"/>
                </a:moveTo>
                <a:lnTo>
                  <a:pt x="7315200" y="0"/>
                </a:lnTo>
                <a:lnTo>
                  <a:pt x="7315200" y="1103930"/>
                </a:lnTo>
                <a:lnTo>
                  <a:pt x="0" y="110393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9" id="9"/>
          <p:cNvSpPr/>
          <p:nvPr/>
        </p:nvSpPr>
        <p:spPr>
          <a:xfrm flipH="false" flipV="false" rot="0">
            <a:off x="4132471" y="9657919"/>
            <a:ext cx="2266608" cy="781481"/>
          </a:xfrm>
          <a:custGeom>
            <a:avLst/>
            <a:gdLst/>
            <a:ahLst/>
            <a:cxnLst/>
            <a:rect r="r" b="b" t="t" l="l"/>
            <a:pathLst>
              <a:path h="781481" w="2266608">
                <a:moveTo>
                  <a:pt x="0" y="0"/>
                </a:moveTo>
                <a:lnTo>
                  <a:pt x="2266608" y="0"/>
                </a:lnTo>
                <a:lnTo>
                  <a:pt x="2266608" y="781481"/>
                </a:lnTo>
                <a:lnTo>
                  <a:pt x="0" y="781481"/>
                </a:lnTo>
                <a:lnTo>
                  <a:pt x="0" y="0"/>
                </a:lnTo>
                <a:close/>
              </a:path>
            </a:pathLst>
          </a:custGeom>
          <a:blipFill>
            <a:blip r:embed="rId4">
              <a:extLst>
                <a:ext uri="{96DAC541-7B7A-43D3-8B79-37D633B846F1}">
                  <asvg:svgBlip xmlns:asvg="http://schemas.microsoft.com/office/drawing/2016/SVG/main" r:embed="rId5"/>
                </a:ext>
              </a:extLst>
            </a:blip>
            <a:stretch>
              <a:fillRect l="0" t="0" r="-80599" b="0"/>
            </a:stretch>
          </a:blipFill>
        </p:spPr>
      </p:sp>
      <p:sp>
        <p:nvSpPr>
          <p:cNvPr name="Freeform 10" id="10"/>
          <p:cNvSpPr/>
          <p:nvPr/>
        </p:nvSpPr>
        <p:spPr>
          <a:xfrm flipH="false" flipV="false" rot="0">
            <a:off x="38999" y="3029927"/>
            <a:ext cx="1361751" cy="6627992"/>
          </a:xfrm>
          <a:custGeom>
            <a:avLst/>
            <a:gdLst/>
            <a:ahLst/>
            <a:cxnLst/>
            <a:rect r="r" b="b" t="t" l="l"/>
            <a:pathLst>
              <a:path h="6627992" w="1361751">
                <a:moveTo>
                  <a:pt x="0" y="0"/>
                </a:moveTo>
                <a:lnTo>
                  <a:pt x="1361751" y="0"/>
                </a:lnTo>
                <a:lnTo>
                  <a:pt x="1361751" y="6627992"/>
                </a:lnTo>
                <a:lnTo>
                  <a:pt x="0" y="6627992"/>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11" id="11"/>
          <p:cNvSpPr txBox="true"/>
          <p:nvPr/>
        </p:nvSpPr>
        <p:spPr>
          <a:xfrm rot="0">
            <a:off x="4776824" y="1112351"/>
            <a:ext cx="8734353" cy="1151890"/>
          </a:xfrm>
          <a:prstGeom prst="rect">
            <a:avLst/>
          </a:prstGeom>
        </p:spPr>
        <p:txBody>
          <a:bodyPr anchor="t" rtlCol="false" tIns="0" lIns="0" bIns="0" rIns="0">
            <a:spAutoFit/>
          </a:bodyPr>
          <a:lstStyle/>
          <a:p>
            <a:pPr algn="ctr">
              <a:lnSpc>
                <a:spcPts val="8959"/>
              </a:lnSpc>
            </a:pPr>
            <a:r>
              <a:rPr lang="en-US" sz="6399">
                <a:solidFill>
                  <a:srgbClr val="FFFFFF"/>
                </a:solidFill>
                <a:latin typeface="Arcade Gamer"/>
                <a:ea typeface="Arcade Gamer"/>
                <a:cs typeface="Arcade Gamer"/>
                <a:sym typeface="Arcade Gamer"/>
              </a:rPr>
              <a:t>ARQUIVOS</a:t>
            </a:r>
          </a:p>
        </p:txBody>
      </p:sp>
      <p:grpSp>
        <p:nvGrpSpPr>
          <p:cNvPr name="Group 12" id="12"/>
          <p:cNvGrpSpPr/>
          <p:nvPr/>
        </p:nvGrpSpPr>
        <p:grpSpPr>
          <a:xfrm rot="0">
            <a:off x="14642554" y="502213"/>
            <a:ext cx="2616746" cy="486000"/>
            <a:chOff x="0" y="0"/>
            <a:chExt cx="3488995" cy="648000"/>
          </a:xfrm>
        </p:grpSpPr>
        <p:sp>
          <p:nvSpPr>
            <p:cNvPr name="Freeform 13" id="13"/>
            <p:cNvSpPr/>
            <p:nvPr/>
          </p:nvSpPr>
          <p:spPr>
            <a:xfrm flipH="false" flipV="false" rot="0">
              <a:off x="0" y="0"/>
              <a:ext cx="620072" cy="620072"/>
            </a:xfrm>
            <a:custGeom>
              <a:avLst/>
              <a:gdLst/>
              <a:ahLst/>
              <a:cxnLst/>
              <a:rect r="r" b="b" t="t" l="l"/>
              <a:pathLst>
                <a:path h="620072" w="620072">
                  <a:moveTo>
                    <a:pt x="0" y="0"/>
                  </a:moveTo>
                  <a:lnTo>
                    <a:pt x="620072" y="0"/>
                  </a:lnTo>
                  <a:lnTo>
                    <a:pt x="620072" y="620072"/>
                  </a:lnTo>
                  <a:lnTo>
                    <a:pt x="0" y="620072"/>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4" id="14"/>
            <p:cNvSpPr/>
            <p:nvPr/>
          </p:nvSpPr>
          <p:spPr>
            <a:xfrm flipH="false" flipV="false" rot="0">
              <a:off x="708072" y="0"/>
              <a:ext cx="620072" cy="620072"/>
            </a:xfrm>
            <a:custGeom>
              <a:avLst/>
              <a:gdLst/>
              <a:ahLst/>
              <a:cxnLst/>
              <a:rect r="r" b="b" t="t" l="l"/>
              <a:pathLst>
                <a:path h="620072" w="620072">
                  <a:moveTo>
                    <a:pt x="0" y="0"/>
                  </a:moveTo>
                  <a:lnTo>
                    <a:pt x="620071" y="0"/>
                  </a:lnTo>
                  <a:lnTo>
                    <a:pt x="620071" y="620072"/>
                  </a:lnTo>
                  <a:lnTo>
                    <a:pt x="0" y="620072"/>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5" id="15"/>
            <p:cNvSpPr/>
            <p:nvPr/>
          </p:nvSpPr>
          <p:spPr>
            <a:xfrm flipH="false" flipV="false" rot="0">
              <a:off x="1414984" y="0"/>
              <a:ext cx="620072" cy="620072"/>
            </a:xfrm>
            <a:custGeom>
              <a:avLst/>
              <a:gdLst/>
              <a:ahLst/>
              <a:cxnLst/>
              <a:rect r="r" b="b" t="t" l="l"/>
              <a:pathLst>
                <a:path h="620072" w="620072">
                  <a:moveTo>
                    <a:pt x="0" y="0"/>
                  </a:moveTo>
                  <a:lnTo>
                    <a:pt x="620072" y="0"/>
                  </a:lnTo>
                  <a:lnTo>
                    <a:pt x="620072" y="620072"/>
                  </a:lnTo>
                  <a:lnTo>
                    <a:pt x="0" y="620072"/>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6" id="16"/>
            <p:cNvSpPr/>
            <p:nvPr/>
          </p:nvSpPr>
          <p:spPr>
            <a:xfrm flipH="false" flipV="false" rot="0">
              <a:off x="2099266" y="27928"/>
              <a:ext cx="620072" cy="620072"/>
            </a:xfrm>
            <a:custGeom>
              <a:avLst/>
              <a:gdLst/>
              <a:ahLst/>
              <a:cxnLst/>
              <a:rect r="r" b="b" t="t" l="l"/>
              <a:pathLst>
                <a:path h="620072" w="620072">
                  <a:moveTo>
                    <a:pt x="0" y="0"/>
                  </a:moveTo>
                  <a:lnTo>
                    <a:pt x="620072" y="0"/>
                  </a:lnTo>
                  <a:lnTo>
                    <a:pt x="620072" y="620072"/>
                  </a:lnTo>
                  <a:lnTo>
                    <a:pt x="0" y="620072"/>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7" id="17"/>
            <p:cNvSpPr/>
            <p:nvPr/>
          </p:nvSpPr>
          <p:spPr>
            <a:xfrm flipH="false" flipV="false" rot="0">
              <a:off x="2868923" y="27928"/>
              <a:ext cx="620072" cy="620072"/>
            </a:xfrm>
            <a:custGeom>
              <a:avLst/>
              <a:gdLst/>
              <a:ahLst/>
              <a:cxnLst/>
              <a:rect r="r" b="b" t="t" l="l"/>
              <a:pathLst>
                <a:path h="620072" w="620072">
                  <a:moveTo>
                    <a:pt x="0" y="0"/>
                  </a:moveTo>
                  <a:lnTo>
                    <a:pt x="620072" y="0"/>
                  </a:lnTo>
                  <a:lnTo>
                    <a:pt x="620072" y="620072"/>
                  </a:lnTo>
                  <a:lnTo>
                    <a:pt x="0" y="620072"/>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grpSp>
      <p:sp>
        <p:nvSpPr>
          <p:cNvPr name="TextBox 18" id="18"/>
          <p:cNvSpPr txBox="true"/>
          <p:nvPr/>
        </p:nvSpPr>
        <p:spPr>
          <a:xfrm rot="0">
            <a:off x="2532949" y="2717800"/>
            <a:ext cx="13222102" cy="1079500"/>
          </a:xfrm>
          <a:prstGeom prst="rect">
            <a:avLst/>
          </a:prstGeom>
        </p:spPr>
        <p:txBody>
          <a:bodyPr anchor="t" rtlCol="false" tIns="0" lIns="0" bIns="0" rIns="0">
            <a:spAutoFit/>
          </a:bodyPr>
          <a:lstStyle/>
          <a:p>
            <a:pPr algn="just">
              <a:lnSpc>
                <a:spcPts val="2750"/>
              </a:lnSpc>
            </a:pPr>
            <a:r>
              <a:rPr lang="en-US" sz="2500">
                <a:solidFill>
                  <a:srgbClr val="FFFFFF"/>
                </a:solidFill>
                <a:latin typeface="Retropix"/>
                <a:ea typeface="Retropix"/>
                <a:cs typeface="Retropix"/>
                <a:sym typeface="Retropix"/>
              </a:rPr>
              <a:t>config.py: Define constantes globais do jogo: tamanhos de tela, cores, configurações da bola, blocos e paddle</a:t>
            </a:r>
          </a:p>
          <a:p>
            <a:pPr algn="just">
              <a:lnSpc>
                <a:spcPts val="2750"/>
              </a:lnSpc>
            </a:pPr>
          </a:p>
        </p:txBody>
      </p:sp>
      <p:sp>
        <p:nvSpPr>
          <p:cNvPr name="TextBox 19" id="19"/>
          <p:cNvSpPr txBox="true"/>
          <p:nvPr/>
        </p:nvSpPr>
        <p:spPr>
          <a:xfrm rot="0">
            <a:off x="2532949" y="4083050"/>
            <a:ext cx="13222102" cy="1079500"/>
          </a:xfrm>
          <a:prstGeom prst="rect">
            <a:avLst/>
          </a:prstGeom>
        </p:spPr>
        <p:txBody>
          <a:bodyPr anchor="t" rtlCol="false" tIns="0" lIns="0" bIns="0" rIns="0">
            <a:spAutoFit/>
          </a:bodyPr>
          <a:lstStyle/>
          <a:p>
            <a:pPr algn="just">
              <a:lnSpc>
                <a:spcPts val="2750"/>
              </a:lnSpc>
            </a:pPr>
            <a:r>
              <a:rPr lang="en-US" sz="2500">
                <a:solidFill>
                  <a:srgbClr val="FFFFFF"/>
                </a:solidFill>
                <a:latin typeface="Retropix"/>
                <a:ea typeface="Retropix"/>
                <a:cs typeface="Retropix"/>
                <a:sym typeface="Retropix"/>
              </a:rPr>
              <a:t>game.py: Lógica principal do jogo: inicializa o Pyxel, cria objetos (paddle, bola, blocos), gerencia atualizações, colisões e desenha a tela</a:t>
            </a:r>
          </a:p>
          <a:p>
            <a:pPr algn="just">
              <a:lnSpc>
                <a:spcPts val="2750"/>
              </a:lnSpc>
            </a:pPr>
          </a:p>
        </p:txBody>
      </p:sp>
      <p:sp>
        <p:nvSpPr>
          <p:cNvPr name="TextBox 20" id="20"/>
          <p:cNvSpPr txBox="true"/>
          <p:nvPr/>
        </p:nvSpPr>
        <p:spPr>
          <a:xfrm rot="0">
            <a:off x="2532949" y="5448300"/>
            <a:ext cx="13222102" cy="1079500"/>
          </a:xfrm>
          <a:prstGeom prst="rect">
            <a:avLst/>
          </a:prstGeom>
        </p:spPr>
        <p:txBody>
          <a:bodyPr anchor="t" rtlCol="false" tIns="0" lIns="0" bIns="0" rIns="0">
            <a:spAutoFit/>
          </a:bodyPr>
          <a:lstStyle/>
          <a:p>
            <a:pPr algn="just">
              <a:lnSpc>
                <a:spcPts val="2750"/>
              </a:lnSpc>
            </a:pPr>
            <a:r>
              <a:rPr lang="en-US" sz="2500">
                <a:solidFill>
                  <a:srgbClr val="FFFFFF"/>
                </a:solidFill>
                <a:latin typeface="Retropix"/>
                <a:ea typeface="Retropix"/>
                <a:cs typeface="Retropix"/>
                <a:sym typeface="Retropix"/>
              </a:rPr>
              <a:t>ball.py: Define a classe Ball: movimento da bola, colisões com paddle e blocos, perda de vida (quando a bola cai), desenho da bola</a:t>
            </a:r>
          </a:p>
          <a:p>
            <a:pPr algn="just">
              <a:lnSpc>
                <a:spcPts val="2750"/>
              </a:lnSpc>
            </a:pPr>
          </a:p>
        </p:txBody>
      </p:sp>
      <p:sp>
        <p:nvSpPr>
          <p:cNvPr name="TextBox 21" id="21"/>
          <p:cNvSpPr txBox="true"/>
          <p:nvPr/>
        </p:nvSpPr>
        <p:spPr>
          <a:xfrm rot="0">
            <a:off x="2532949" y="6813550"/>
            <a:ext cx="13222102" cy="1079500"/>
          </a:xfrm>
          <a:prstGeom prst="rect">
            <a:avLst/>
          </a:prstGeom>
        </p:spPr>
        <p:txBody>
          <a:bodyPr anchor="t" rtlCol="false" tIns="0" lIns="0" bIns="0" rIns="0">
            <a:spAutoFit/>
          </a:bodyPr>
          <a:lstStyle/>
          <a:p>
            <a:pPr algn="just">
              <a:lnSpc>
                <a:spcPts val="2750"/>
              </a:lnSpc>
            </a:pPr>
            <a:r>
              <a:rPr lang="en-US" sz="2500">
                <a:solidFill>
                  <a:srgbClr val="FFFFFF"/>
                </a:solidFill>
                <a:latin typeface="Retropix"/>
                <a:ea typeface="Retropix"/>
                <a:cs typeface="Retropix"/>
                <a:sym typeface="Retropix"/>
              </a:rPr>
              <a:t>block.py: Define a classe Block: tipo de bloco (normal, resistente, powerup), quantidade de vidas, gerenciamento de impactos e desenho dos blocos na tela</a:t>
            </a:r>
          </a:p>
          <a:p>
            <a:pPr algn="just">
              <a:lnSpc>
                <a:spcPts val="2750"/>
              </a:lnSpc>
            </a:pPr>
          </a:p>
        </p:txBody>
      </p:sp>
      <p:sp>
        <p:nvSpPr>
          <p:cNvPr name="Freeform 22" id="22"/>
          <p:cNvSpPr/>
          <p:nvPr/>
        </p:nvSpPr>
        <p:spPr>
          <a:xfrm flipH="false" flipV="false" rot="0">
            <a:off x="1743242" y="2736850"/>
            <a:ext cx="585590" cy="530225"/>
          </a:xfrm>
          <a:custGeom>
            <a:avLst/>
            <a:gdLst/>
            <a:ahLst/>
            <a:cxnLst/>
            <a:rect r="r" b="b" t="t" l="l"/>
            <a:pathLst>
              <a:path h="530225" w="585590">
                <a:moveTo>
                  <a:pt x="0" y="0"/>
                </a:moveTo>
                <a:lnTo>
                  <a:pt x="585590" y="0"/>
                </a:lnTo>
                <a:lnTo>
                  <a:pt x="585590" y="530225"/>
                </a:lnTo>
                <a:lnTo>
                  <a:pt x="0" y="53022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3" id="23"/>
          <p:cNvSpPr/>
          <p:nvPr/>
        </p:nvSpPr>
        <p:spPr>
          <a:xfrm flipH="false" flipV="false" rot="0">
            <a:off x="1743242" y="4102100"/>
            <a:ext cx="585590" cy="530225"/>
          </a:xfrm>
          <a:custGeom>
            <a:avLst/>
            <a:gdLst/>
            <a:ahLst/>
            <a:cxnLst/>
            <a:rect r="r" b="b" t="t" l="l"/>
            <a:pathLst>
              <a:path h="530225" w="585590">
                <a:moveTo>
                  <a:pt x="0" y="0"/>
                </a:moveTo>
                <a:lnTo>
                  <a:pt x="585590" y="0"/>
                </a:lnTo>
                <a:lnTo>
                  <a:pt x="585590" y="530225"/>
                </a:lnTo>
                <a:lnTo>
                  <a:pt x="0" y="53022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4" id="24"/>
          <p:cNvSpPr/>
          <p:nvPr/>
        </p:nvSpPr>
        <p:spPr>
          <a:xfrm flipH="false" flipV="false" rot="0">
            <a:off x="1743242" y="5467350"/>
            <a:ext cx="585590" cy="530225"/>
          </a:xfrm>
          <a:custGeom>
            <a:avLst/>
            <a:gdLst/>
            <a:ahLst/>
            <a:cxnLst/>
            <a:rect r="r" b="b" t="t" l="l"/>
            <a:pathLst>
              <a:path h="530225" w="585590">
                <a:moveTo>
                  <a:pt x="0" y="0"/>
                </a:moveTo>
                <a:lnTo>
                  <a:pt x="585590" y="0"/>
                </a:lnTo>
                <a:lnTo>
                  <a:pt x="585590" y="530225"/>
                </a:lnTo>
                <a:lnTo>
                  <a:pt x="0" y="53022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5" id="25"/>
          <p:cNvSpPr/>
          <p:nvPr/>
        </p:nvSpPr>
        <p:spPr>
          <a:xfrm flipH="false" flipV="false" rot="0">
            <a:off x="1743242" y="6832600"/>
            <a:ext cx="585590" cy="530225"/>
          </a:xfrm>
          <a:custGeom>
            <a:avLst/>
            <a:gdLst/>
            <a:ahLst/>
            <a:cxnLst/>
            <a:rect r="r" b="b" t="t" l="l"/>
            <a:pathLst>
              <a:path h="530225" w="585590">
                <a:moveTo>
                  <a:pt x="0" y="0"/>
                </a:moveTo>
                <a:lnTo>
                  <a:pt x="585590" y="0"/>
                </a:lnTo>
                <a:lnTo>
                  <a:pt x="585590" y="530225"/>
                </a:lnTo>
                <a:lnTo>
                  <a:pt x="0" y="53022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26" id="26"/>
          <p:cNvGrpSpPr/>
          <p:nvPr/>
        </p:nvGrpSpPr>
        <p:grpSpPr>
          <a:xfrm rot="0">
            <a:off x="17414602" y="9085772"/>
            <a:ext cx="646680" cy="646680"/>
            <a:chOff x="0" y="0"/>
            <a:chExt cx="812800" cy="812800"/>
          </a:xfrm>
        </p:grpSpPr>
        <p:sp>
          <p:nvSpPr>
            <p:cNvPr name="Freeform 27" id="2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1EF80"/>
            </a:solidFill>
          </p:spPr>
        </p:sp>
        <p:sp>
          <p:nvSpPr>
            <p:cNvPr name="TextBox 28" id="28"/>
            <p:cNvSpPr txBox="true"/>
            <p:nvPr/>
          </p:nvSpPr>
          <p:spPr>
            <a:xfrm>
              <a:off x="76200" y="28575"/>
              <a:ext cx="660400" cy="708025"/>
            </a:xfrm>
            <a:prstGeom prst="rect">
              <a:avLst/>
            </a:prstGeom>
          </p:spPr>
          <p:txBody>
            <a:bodyPr anchor="ctr" rtlCol="false" tIns="50800" lIns="50800" bIns="50800" rIns="50800"/>
            <a:lstStyle/>
            <a:p>
              <a:pPr algn="ctr">
                <a:lnSpc>
                  <a:spcPts val="2800"/>
                </a:lnSpc>
              </a:pPr>
            </a:p>
          </p:txBody>
        </p:sp>
      </p:grpSp>
      <p:sp>
        <p:nvSpPr>
          <p:cNvPr name="TextBox 29" id="29"/>
          <p:cNvSpPr txBox="true"/>
          <p:nvPr/>
        </p:nvSpPr>
        <p:spPr>
          <a:xfrm rot="0">
            <a:off x="17592686"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Open Sans"/>
                <a:ea typeface="Open Sans"/>
                <a:cs typeface="Open Sans"/>
                <a:sym typeface="Open Sans"/>
              </a:rPr>
              <a:t>16</a:t>
            </a:r>
          </a:p>
        </p:txBody>
      </p:sp>
    </p:spTree>
  </p:cSld>
  <p:clrMapOvr>
    <a:masterClrMapping/>
  </p:clrMapOvr>
  <p:transition spd="slow">
    <p:push dir="l"/>
  </p:transition>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090808"/>
        </a:solidFill>
      </p:bgPr>
    </p:bg>
    <p:spTree>
      <p:nvGrpSpPr>
        <p:cNvPr id="1" name=""/>
        <p:cNvGrpSpPr/>
        <p:nvPr/>
      </p:nvGrpSpPr>
      <p:grpSpPr>
        <a:xfrm>
          <a:off x="0" y="0"/>
          <a:ext cx="0" cy="0"/>
          <a:chOff x="0" y="0"/>
          <a:chExt cx="0" cy="0"/>
        </a:xfrm>
      </p:grpSpPr>
      <p:sp>
        <p:nvSpPr>
          <p:cNvPr name="Freeform 2" id="2"/>
          <p:cNvSpPr/>
          <p:nvPr/>
        </p:nvSpPr>
        <p:spPr>
          <a:xfrm flipH="false" flipV="false" rot="0">
            <a:off x="848557" y="502213"/>
            <a:ext cx="2796889" cy="508525"/>
          </a:xfrm>
          <a:custGeom>
            <a:avLst/>
            <a:gdLst/>
            <a:ahLst/>
            <a:cxnLst/>
            <a:rect r="r" b="b" t="t" l="l"/>
            <a:pathLst>
              <a:path h="508525" w="2796889">
                <a:moveTo>
                  <a:pt x="0" y="0"/>
                </a:moveTo>
                <a:lnTo>
                  <a:pt x="2796889" y="0"/>
                </a:lnTo>
                <a:lnTo>
                  <a:pt x="2796889" y="508526"/>
                </a:lnTo>
                <a:lnTo>
                  <a:pt x="0" y="50852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38999" y="9657919"/>
            <a:ext cx="4093473" cy="781481"/>
          </a:xfrm>
          <a:custGeom>
            <a:avLst/>
            <a:gdLst/>
            <a:ahLst/>
            <a:cxnLst/>
            <a:rect r="r" b="b" t="t" l="l"/>
            <a:pathLst>
              <a:path h="781481" w="4093473">
                <a:moveTo>
                  <a:pt x="0" y="0"/>
                </a:moveTo>
                <a:lnTo>
                  <a:pt x="4093472" y="0"/>
                </a:lnTo>
                <a:lnTo>
                  <a:pt x="4093472" y="781481"/>
                </a:lnTo>
                <a:lnTo>
                  <a:pt x="0" y="78148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2670034" y="9657919"/>
            <a:ext cx="4093473" cy="781481"/>
          </a:xfrm>
          <a:custGeom>
            <a:avLst/>
            <a:gdLst/>
            <a:ahLst/>
            <a:cxnLst/>
            <a:rect r="r" b="b" t="t" l="l"/>
            <a:pathLst>
              <a:path h="781481" w="4093473">
                <a:moveTo>
                  <a:pt x="0" y="0"/>
                </a:moveTo>
                <a:lnTo>
                  <a:pt x="4093473" y="0"/>
                </a:lnTo>
                <a:lnTo>
                  <a:pt x="4093473" y="781481"/>
                </a:lnTo>
                <a:lnTo>
                  <a:pt x="0" y="78148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6763507" y="9657919"/>
            <a:ext cx="1558919" cy="742609"/>
          </a:xfrm>
          <a:custGeom>
            <a:avLst/>
            <a:gdLst/>
            <a:ahLst/>
            <a:cxnLst/>
            <a:rect r="r" b="b" t="t" l="l"/>
            <a:pathLst>
              <a:path h="742609" w="1558919">
                <a:moveTo>
                  <a:pt x="0" y="0"/>
                </a:moveTo>
                <a:lnTo>
                  <a:pt x="1558918" y="0"/>
                </a:lnTo>
                <a:lnTo>
                  <a:pt x="1558918" y="742609"/>
                </a:lnTo>
                <a:lnTo>
                  <a:pt x="0" y="742609"/>
                </a:lnTo>
                <a:lnTo>
                  <a:pt x="0" y="0"/>
                </a:lnTo>
                <a:close/>
              </a:path>
            </a:pathLst>
          </a:custGeom>
          <a:blipFill>
            <a:blip r:embed="rId4">
              <a:extLst>
                <a:ext uri="{96DAC541-7B7A-43D3-8B79-37D633B846F1}">
                  <asvg:svgBlip xmlns:asvg="http://schemas.microsoft.com/office/drawing/2016/SVG/main" r:embed="rId5"/>
                </a:ext>
              </a:extLst>
            </a:blip>
            <a:stretch>
              <a:fillRect l="0" t="0" r="-162584" b="-5234"/>
            </a:stretch>
          </a:blipFill>
        </p:spPr>
      </p:sp>
      <p:sp>
        <p:nvSpPr>
          <p:cNvPr name="Freeform 6" id="6"/>
          <p:cNvSpPr/>
          <p:nvPr/>
        </p:nvSpPr>
        <p:spPr>
          <a:xfrm flipH="false" flipV="false" rot="0">
            <a:off x="16133785" y="6832600"/>
            <a:ext cx="1621470" cy="3012867"/>
          </a:xfrm>
          <a:custGeom>
            <a:avLst/>
            <a:gdLst/>
            <a:ahLst/>
            <a:cxnLst/>
            <a:rect r="r" b="b" t="t" l="l"/>
            <a:pathLst>
              <a:path h="3012867" w="1621470">
                <a:moveTo>
                  <a:pt x="0" y="0"/>
                </a:moveTo>
                <a:lnTo>
                  <a:pt x="1621470" y="0"/>
                </a:lnTo>
                <a:lnTo>
                  <a:pt x="1621470" y="3012867"/>
                </a:lnTo>
                <a:lnTo>
                  <a:pt x="0" y="301286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15950927" y="1293326"/>
            <a:ext cx="993593" cy="899653"/>
          </a:xfrm>
          <a:custGeom>
            <a:avLst/>
            <a:gdLst/>
            <a:ahLst/>
            <a:cxnLst/>
            <a:rect r="r" b="b" t="t" l="l"/>
            <a:pathLst>
              <a:path h="899653" w="993593">
                <a:moveTo>
                  <a:pt x="0" y="0"/>
                </a:moveTo>
                <a:lnTo>
                  <a:pt x="993593" y="0"/>
                </a:lnTo>
                <a:lnTo>
                  <a:pt x="993593" y="899653"/>
                </a:lnTo>
                <a:lnTo>
                  <a:pt x="0" y="89965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8" id="8"/>
          <p:cNvSpPr/>
          <p:nvPr/>
        </p:nvSpPr>
        <p:spPr>
          <a:xfrm flipH="false" flipV="false" rot="0">
            <a:off x="5551624" y="9657919"/>
            <a:ext cx="7315200" cy="1103930"/>
          </a:xfrm>
          <a:custGeom>
            <a:avLst/>
            <a:gdLst/>
            <a:ahLst/>
            <a:cxnLst/>
            <a:rect r="r" b="b" t="t" l="l"/>
            <a:pathLst>
              <a:path h="1103930" w="7315200">
                <a:moveTo>
                  <a:pt x="0" y="0"/>
                </a:moveTo>
                <a:lnTo>
                  <a:pt x="7315200" y="0"/>
                </a:lnTo>
                <a:lnTo>
                  <a:pt x="7315200" y="1103930"/>
                </a:lnTo>
                <a:lnTo>
                  <a:pt x="0" y="110393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9" id="9"/>
          <p:cNvSpPr/>
          <p:nvPr/>
        </p:nvSpPr>
        <p:spPr>
          <a:xfrm flipH="false" flipV="false" rot="0">
            <a:off x="4132471" y="9657919"/>
            <a:ext cx="2266608" cy="781481"/>
          </a:xfrm>
          <a:custGeom>
            <a:avLst/>
            <a:gdLst/>
            <a:ahLst/>
            <a:cxnLst/>
            <a:rect r="r" b="b" t="t" l="l"/>
            <a:pathLst>
              <a:path h="781481" w="2266608">
                <a:moveTo>
                  <a:pt x="0" y="0"/>
                </a:moveTo>
                <a:lnTo>
                  <a:pt x="2266608" y="0"/>
                </a:lnTo>
                <a:lnTo>
                  <a:pt x="2266608" y="781481"/>
                </a:lnTo>
                <a:lnTo>
                  <a:pt x="0" y="781481"/>
                </a:lnTo>
                <a:lnTo>
                  <a:pt x="0" y="0"/>
                </a:lnTo>
                <a:close/>
              </a:path>
            </a:pathLst>
          </a:custGeom>
          <a:blipFill>
            <a:blip r:embed="rId4">
              <a:extLst>
                <a:ext uri="{96DAC541-7B7A-43D3-8B79-37D633B846F1}">
                  <asvg:svgBlip xmlns:asvg="http://schemas.microsoft.com/office/drawing/2016/SVG/main" r:embed="rId5"/>
                </a:ext>
              </a:extLst>
            </a:blip>
            <a:stretch>
              <a:fillRect l="0" t="0" r="-80599" b="0"/>
            </a:stretch>
          </a:blipFill>
        </p:spPr>
      </p:sp>
      <p:sp>
        <p:nvSpPr>
          <p:cNvPr name="Freeform 10" id="10"/>
          <p:cNvSpPr/>
          <p:nvPr/>
        </p:nvSpPr>
        <p:spPr>
          <a:xfrm flipH="false" flipV="false" rot="0">
            <a:off x="38999" y="3029927"/>
            <a:ext cx="1361751" cy="6627992"/>
          </a:xfrm>
          <a:custGeom>
            <a:avLst/>
            <a:gdLst/>
            <a:ahLst/>
            <a:cxnLst/>
            <a:rect r="r" b="b" t="t" l="l"/>
            <a:pathLst>
              <a:path h="6627992" w="1361751">
                <a:moveTo>
                  <a:pt x="0" y="0"/>
                </a:moveTo>
                <a:lnTo>
                  <a:pt x="1361751" y="0"/>
                </a:lnTo>
                <a:lnTo>
                  <a:pt x="1361751" y="6627992"/>
                </a:lnTo>
                <a:lnTo>
                  <a:pt x="0" y="6627992"/>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11" id="11"/>
          <p:cNvSpPr txBox="true"/>
          <p:nvPr/>
        </p:nvSpPr>
        <p:spPr>
          <a:xfrm rot="0">
            <a:off x="4776824" y="1112351"/>
            <a:ext cx="8734353" cy="1151890"/>
          </a:xfrm>
          <a:prstGeom prst="rect">
            <a:avLst/>
          </a:prstGeom>
        </p:spPr>
        <p:txBody>
          <a:bodyPr anchor="t" rtlCol="false" tIns="0" lIns="0" bIns="0" rIns="0">
            <a:spAutoFit/>
          </a:bodyPr>
          <a:lstStyle/>
          <a:p>
            <a:pPr algn="ctr">
              <a:lnSpc>
                <a:spcPts val="8959"/>
              </a:lnSpc>
            </a:pPr>
            <a:r>
              <a:rPr lang="en-US" sz="6399">
                <a:solidFill>
                  <a:srgbClr val="FFFFFF"/>
                </a:solidFill>
                <a:latin typeface="Arcade Gamer"/>
                <a:ea typeface="Arcade Gamer"/>
                <a:cs typeface="Arcade Gamer"/>
                <a:sym typeface="Arcade Gamer"/>
              </a:rPr>
              <a:t>ARQUIVOS</a:t>
            </a:r>
          </a:p>
        </p:txBody>
      </p:sp>
      <p:grpSp>
        <p:nvGrpSpPr>
          <p:cNvPr name="Group 12" id="12"/>
          <p:cNvGrpSpPr/>
          <p:nvPr/>
        </p:nvGrpSpPr>
        <p:grpSpPr>
          <a:xfrm rot="0">
            <a:off x="14642554" y="502213"/>
            <a:ext cx="2616746" cy="486000"/>
            <a:chOff x="0" y="0"/>
            <a:chExt cx="3488995" cy="648000"/>
          </a:xfrm>
        </p:grpSpPr>
        <p:sp>
          <p:nvSpPr>
            <p:cNvPr name="Freeform 13" id="13"/>
            <p:cNvSpPr/>
            <p:nvPr/>
          </p:nvSpPr>
          <p:spPr>
            <a:xfrm flipH="false" flipV="false" rot="0">
              <a:off x="0" y="0"/>
              <a:ext cx="620072" cy="620072"/>
            </a:xfrm>
            <a:custGeom>
              <a:avLst/>
              <a:gdLst/>
              <a:ahLst/>
              <a:cxnLst/>
              <a:rect r="r" b="b" t="t" l="l"/>
              <a:pathLst>
                <a:path h="620072" w="620072">
                  <a:moveTo>
                    <a:pt x="0" y="0"/>
                  </a:moveTo>
                  <a:lnTo>
                    <a:pt x="620072" y="0"/>
                  </a:lnTo>
                  <a:lnTo>
                    <a:pt x="620072" y="620072"/>
                  </a:lnTo>
                  <a:lnTo>
                    <a:pt x="0" y="620072"/>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4" id="14"/>
            <p:cNvSpPr/>
            <p:nvPr/>
          </p:nvSpPr>
          <p:spPr>
            <a:xfrm flipH="false" flipV="false" rot="0">
              <a:off x="708072" y="0"/>
              <a:ext cx="620072" cy="620072"/>
            </a:xfrm>
            <a:custGeom>
              <a:avLst/>
              <a:gdLst/>
              <a:ahLst/>
              <a:cxnLst/>
              <a:rect r="r" b="b" t="t" l="l"/>
              <a:pathLst>
                <a:path h="620072" w="620072">
                  <a:moveTo>
                    <a:pt x="0" y="0"/>
                  </a:moveTo>
                  <a:lnTo>
                    <a:pt x="620071" y="0"/>
                  </a:lnTo>
                  <a:lnTo>
                    <a:pt x="620071" y="620072"/>
                  </a:lnTo>
                  <a:lnTo>
                    <a:pt x="0" y="620072"/>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5" id="15"/>
            <p:cNvSpPr/>
            <p:nvPr/>
          </p:nvSpPr>
          <p:spPr>
            <a:xfrm flipH="false" flipV="false" rot="0">
              <a:off x="1414984" y="0"/>
              <a:ext cx="620072" cy="620072"/>
            </a:xfrm>
            <a:custGeom>
              <a:avLst/>
              <a:gdLst/>
              <a:ahLst/>
              <a:cxnLst/>
              <a:rect r="r" b="b" t="t" l="l"/>
              <a:pathLst>
                <a:path h="620072" w="620072">
                  <a:moveTo>
                    <a:pt x="0" y="0"/>
                  </a:moveTo>
                  <a:lnTo>
                    <a:pt x="620072" y="0"/>
                  </a:lnTo>
                  <a:lnTo>
                    <a:pt x="620072" y="620072"/>
                  </a:lnTo>
                  <a:lnTo>
                    <a:pt x="0" y="620072"/>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6" id="16"/>
            <p:cNvSpPr/>
            <p:nvPr/>
          </p:nvSpPr>
          <p:spPr>
            <a:xfrm flipH="false" flipV="false" rot="0">
              <a:off x="2099266" y="27928"/>
              <a:ext cx="620072" cy="620072"/>
            </a:xfrm>
            <a:custGeom>
              <a:avLst/>
              <a:gdLst/>
              <a:ahLst/>
              <a:cxnLst/>
              <a:rect r="r" b="b" t="t" l="l"/>
              <a:pathLst>
                <a:path h="620072" w="620072">
                  <a:moveTo>
                    <a:pt x="0" y="0"/>
                  </a:moveTo>
                  <a:lnTo>
                    <a:pt x="620072" y="0"/>
                  </a:lnTo>
                  <a:lnTo>
                    <a:pt x="620072" y="620072"/>
                  </a:lnTo>
                  <a:lnTo>
                    <a:pt x="0" y="620072"/>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7" id="17"/>
            <p:cNvSpPr/>
            <p:nvPr/>
          </p:nvSpPr>
          <p:spPr>
            <a:xfrm flipH="false" flipV="false" rot="0">
              <a:off x="2868923" y="27928"/>
              <a:ext cx="620072" cy="620072"/>
            </a:xfrm>
            <a:custGeom>
              <a:avLst/>
              <a:gdLst/>
              <a:ahLst/>
              <a:cxnLst/>
              <a:rect r="r" b="b" t="t" l="l"/>
              <a:pathLst>
                <a:path h="620072" w="620072">
                  <a:moveTo>
                    <a:pt x="0" y="0"/>
                  </a:moveTo>
                  <a:lnTo>
                    <a:pt x="620072" y="0"/>
                  </a:lnTo>
                  <a:lnTo>
                    <a:pt x="620072" y="620072"/>
                  </a:lnTo>
                  <a:lnTo>
                    <a:pt x="0" y="620072"/>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grpSp>
      <p:sp>
        <p:nvSpPr>
          <p:cNvPr name="TextBox 18" id="18"/>
          <p:cNvSpPr txBox="true"/>
          <p:nvPr/>
        </p:nvSpPr>
        <p:spPr>
          <a:xfrm rot="0">
            <a:off x="2532949" y="2717800"/>
            <a:ext cx="13222102" cy="1079500"/>
          </a:xfrm>
          <a:prstGeom prst="rect">
            <a:avLst/>
          </a:prstGeom>
        </p:spPr>
        <p:txBody>
          <a:bodyPr anchor="t" rtlCol="false" tIns="0" lIns="0" bIns="0" rIns="0">
            <a:spAutoFit/>
          </a:bodyPr>
          <a:lstStyle/>
          <a:p>
            <a:pPr algn="just">
              <a:lnSpc>
                <a:spcPts val="2750"/>
              </a:lnSpc>
            </a:pPr>
            <a:r>
              <a:rPr lang="en-US" sz="2500">
                <a:solidFill>
                  <a:srgbClr val="FFFFFF"/>
                </a:solidFill>
                <a:latin typeface="Retropix"/>
                <a:ea typeface="Retropix"/>
                <a:cs typeface="Retropix"/>
                <a:sym typeface="Retropix"/>
              </a:rPr>
              <a:t>paddle.py: Define a classe Paddle: paddle controlado pelo jogador, movimentação, limites de tela e desenho</a:t>
            </a:r>
          </a:p>
          <a:p>
            <a:pPr algn="just">
              <a:lnSpc>
                <a:spcPts val="2750"/>
              </a:lnSpc>
            </a:pPr>
          </a:p>
        </p:txBody>
      </p:sp>
      <p:sp>
        <p:nvSpPr>
          <p:cNvPr name="TextBox 19" id="19"/>
          <p:cNvSpPr txBox="true"/>
          <p:nvPr/>
        </p:nvSpPr>
        <p:spPr>
          <a:xfrm rot="0">
            <a:off x="2532949" y="4083050"/>
            <a:ext cx="13222102" cy="1079500"/>
          </a:xfrm>
          <a:prstGeom prst="rect">
            <a:avLst/>
          </a:prstGeom>
        </p:spPr>
        <p:txBody>
          <a:bodyPr anchor="t" rtlCol="false" tIns="0" lIns="0" bIns="0" rIns="0">
            <a:spAutoFit/>
          </a:bodyPr>
          <a:lstStyle/>
          <a:p>
            <a:pPr algn="just">
              <a:lnSpc>
                <a:spcPts val="2750"/>
              </a:lnSpc>
            </a:pPr>
            <a:r>
              <a:rPr lang="en-US" sz="2500">
                <a:solidFill>
                  <a:srgbClr val="FFFFFF"/>
                </a:solidFill>
                <a:latin typeface="Retropix"/>
                <a:ea typeface="Retropix"/>
                <a:cs typeface="Retropix"/>
                <a:sym typeface="Retropix"/>
              </a:rPr>
              <a:t>hud.py: Gera a interface gráfica (HUD): exibe informações como pontuação, vidas restantes e status do jogo</a:t>
            </a:r>
          </a:p>
          <a:p>
            <a:pPr algn="just">
              <a:lnSpc>
                <a:spcPts val="2750"/>
              </a:lnSpc>
            </a:pPr>
          </a:p>
        </p:txBody>
      </p:sp>
      <p:sp>
        <p:nvSpPr>
          <p:cNvPr name="TextBox 20" id="20"/>
          <p:cNvSpPr txBox="true"/>
          <p:nvPr/>
        </p:nvSpPr>
        <p:spPr>
          <a:xfrm rot="0">
            <a:off x="2532949" y="5448300"/>
            <a:ext cx="13222102" cy="1079500"/>
          </a:xfrm>
          <a:prstGeom prst="rect">
            <a:avLst/>
          </a:prstGeom>
        </p:spPr>
        <p:txBody>
          <a:bodyPr anchor="t" rtlCol="false" tIns="0" lIns="0" bIns="0" rIns="0">
            <a:spAutoFit/>
          </a:bodyPr>
          <a:lstStyle/>
          <a:p>
            <a:pPr algn="just">
              <a:lnSpc>
                <a:spcPts val="2750"/>
              </a:lnSpc>
            </a:pPr>
            <a:r>
              <a:rPr lang="en-US" sz="2500">
                <a:solidFill>
                  <a:srgbClr val="FFFFFF"/>
                </a:solidFill>
                <a:latin typeface="Retropix"/>
                <a:ea typeface="Retropix"/>
                <a:cs typeface="Retropix"/>
                <a:sym typeface="Retropix"/>
              </a:rPr>
              <a:t>visualizador_diagrama.py: Gera o diagrama do AFD/AFN do jogo (exemplo: paddle ou bola), usando Graphviz para visualizar os estados e transições</a:t>
            </a:r>
          </a:p>
          <a:p>
            <a:pPr algn="just">
              <a:lnSpc>
                <a:spcPts val="2750"/>
              </a:lnSpc>
            </a:pPr>
          </a:p>
        </p:txBody>
      </p:sp>
      <p:sp>
        <p:nvSpPr>
          <p:cNvPr name="TextBox 21" id="21"/>
          <p:cNvSpPr txBox="true"/>
          <p:nvPr/>
        </p:nvSpPr>
        <p:spPr>
          <a:xfrm rot="0">
            <a:off x="2532949" y="6813550"/>
            <a:ext cx="13222102" cy="1422400"/>
          </a:xfrm>
          <a:prstGeom prst="rect">
            <a:avLst/>
          </a:prstGeom>
        </p:spPr>
        <p:txBody>
          <a:bodyPr anchor="t" rtlCol="false" tIns="0" lIns="0" bIns="0" rIns="0">
            <a:spAutoFit/>
          </a:bodyPr>
          <a:lstStyle/>
          <a:p>
            <a:pPr algn="just">
              <a:lnSpc>
                <a:spcPts val="2750"/>
              </a:lnSpc>
            </a:pPr>
            <a:r>
              <a:rPr lang="en-US" sz="2500">
                <a:solidFill>
                  <a:srgbClr val="FFFFFF"/>
                </a:solidFill>
                <a:latin typeface="Retropix"/>
                <a:ea typeface="Retropix"/>
                <a:cs typeface="Retropix"/>
                <a:sym typeface="Retropix"/>
              </a:rPr>
              <a:t>automato.py: Implementa o AFD/AFN do jogo Arkanoid: comportamento dos elementos como paddle e bola, simulação de estados e transições (ex: "esperando lançamento", "movendo", "batendo")</a:t>
            </a:r>
          </a:p>
          <a:p>
            <a:pPr algn="just">
              <a:lnSpc>
                <a:spcPts val="2750"/>
              </a:lnSpc>
            </a:pPr>
          </a:p>
        </p:txBody>
      </p:sp>
      <p:sp>
        <p:nvSpPr>
          <p:cNvPr name="Freeform 22" id="22"/>
          <p:cNvSpPr/>
          <p:nvPr/>
        </p:nvSpPr>
        <p:spPr>
          <a:xfrm flipH="false" flipV="false" rot="0">
            <a:off x="1743242" y="2736850"/>
            <a:ext cx="585590" cy="530225"/>
          </a:xfrm>
          <a:custGeom>
            <a:avLst/>
            <a:gdLst/>
            <a:ahLst/>
            <a:cxnLst/>
            <a:rect r="r" b="b" t="t" l="l"/>
            <a:pathLst>
              <a:path h="530225" w="585590">
                <a:moveTo>
                  <a:pt x="0" y="0"/>
                </a:moveTo>
                <a:lnTo>
                  <a:pt x="585590" y="0"/>
                </a:lnTo>
                <a:lnTo>
                  <a:pt x="585590" y="530225"/>
                </a:lnTo>
                <a:lnTo>
                  <a:pt x="0" y="53022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3" id="23"/>
          <p:cNvSpPr/>
          <p:nvPr/>
        </p:nvSpPr>
        <p:spPr>
          <a:xfrm flipH="false" flipV="false" rot="0">
            <a:off x="1743242" y="4102100"/>
            <a:ext cx="585590" cy="530225"/>
          </a:xfrm>
          <a:custGeom>
            <a:avLst/>
            <a:gdLst/>
            <a:ahLst/>
            <a:cxnLst/>
            <a:rect r="r" b="b" t="t" l="l"/>
            <a:pathLst>
              <a:path h="530225" w="585590">
                <a:moveTo>
                  <a:pt x="0" y="0"/>
                </a:moveTo>
                <a:lnTo>
                  <a:pt x="585590" y="0"/>
                </a:lnTo>
                <a:lnTo>
                  <a:pt x="585590" y="530225"/>
                </a:lnTo>
                <a:lnTo>
                  <a:pt x="0" y="53022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4" id="24"/>
          <p:cNvSpPr/>
          <p:nvPr/>
        </p:nvSpPr>
        <p:spPr>
          <a:xfrm flipH="false" flipV="false" rot="0">
            <a:off x="1743242" y="5467350"/>
            <a:ext cx="585590" cy="530225"/>
          </a:xfrm>
          <a:custGeom>
            <a:avLst/>
            <a:gdLst/>
            <a:ahLst/>
            <a:cxnLst/>
            <a:rect r="r" b="b" t="t" l="l"/>
            <a:pathLst>
              <a:path h="530225" w="585590">
                <a:moveTo>
                  <a:pt x="0" y="0"/>
                </a:moveTo>
                <a:lnTo>
                  <a:pt x="585590" y="0"/>
                </a:lnTo>
                <a:lnTo>
                  <a:pt x="585590" y="530225"/>
                </a:lnTo>
                <a:lnTo>
                  <a:pt x="0" y="53022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5" id="25"/>
          <p:cNvSpPr/>
          <p:nvPr/>
        </p:nvSpPr>
        <p:spPr>
          <a:xfrm flipH="false" flipV="false" rot="0">
            <a:off x="1743242" y="6832600"/>
            <a:ext cx="585590" cy="530225"/>
          </a:xfrm>
          <a:custGeom>
            <a:avLst/>
            <a:gdLst/>
            <a:ahLst/>
            <a:cxnLst/>
            <a:rect r="r" b="b" t="t" l="l"/>
            <a:pathLst>
              <a:path h="530225" w="585590">
                <a:moveTo>
                  <a:pt x="0" y="0"/>
                </a:moveTo>
                <a:lnTo>
                  <a:pt x="585590" y="0"/>
                </a:lnTo>
                <a:lnTo>
                  <a:pt x="585590" y="530225"/>
                </a:lnTo>
                <a:lnTo>
                  <a:pt x="0" y="53022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26" id="26"/>
          <p:cNvGrpSpPr/>
          <p:nvPr/>
        </p:nvGrpSpPr>
        <p:grpSpPr>
          <a:xfrm rot="0">
            <a:off x="17414602" y="9085772"/>
            <a:ext cx="646680" cy="646680"/>
            <a:chOff x="0" y="0"/>
            <a:chExt cx="812800" cy="812800"/>
          </a:xfrm>
        </p:grpSpPr>
        <p:sp>
          <p:nvSpPr>
            <p:cNvPr name="Freeform 27" id="2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1EF80"/>
            </a:solidFill>
          </p:spPr>
        </p:sp>
        <p:sp>
          <p:nvSpPr>
            <p:cNvPr name="TextBox 28" id="28"/>
            <p:cNvSpPr txBox="true"/>
            <p:nvPr/>
          </p:nvSpPr>
          <p:spPr>
            <a:xfrm>
              <a:off x="76200" y="28575"/>
              <a:ext cx="660400" cy="708025"/>
            </a:xfrm>
            <a:prstGeom prst="rect">
              <a:avLst/>
            </a:prstGeom>
          </p:spPr>
          <p:txBody>
            <a:bodyPr anchor="ctr" rtlCol="false" tIns="50800" lIns="50800" bIns="50800" rIns="50800"/>
            <a:lstStyle/>
            <a:p>
              <a:pPr algn="ctr">
                <a:lnSpc>
                  <a:spcPts val="2800"/>
                </a:lnSpc>
              </a:pPr>
            </a:p>
          </p:txBody>
        </p:sp>
      </p:grpSp>
      <p:sp>
        <p:nvSpPr>
          <p:cNvPr name="TextBox 29" id="29"/>
          <p:cNvSpPr txBox="true"/>
          <p:nvPr/>
        </p:nvSpPr>
        <p:spPr>
          <a:xfrm rot="0">
            <a:off x="17592686"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Open Sans"/>
                <a:ea typeface="Open Sans"/>
                <a:cs typeface="Open Sans"/>
                <a:sym typeface="Open Sans"/>
              </a:rPr>
              <a:t>17</a:t>
            </a:r>
          </a:p>
        </p:txBody>
      </p:sp>
    </p:spTree>
  </p:cSld>
  <p:clrMapOvr>
    <a:masterClrMapping/>
  </p:clrMapOvr>
  <p:transition spd="slow">
    <p:push dir="l"/>
  </p:transition>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2307356" y="8690086"/>
            <a:ext cx="12229780" cy="2090181"/>
          </a:xfrm>
          <a:custGeom>
            <a:avLst/>
            <a:gdLst/>
            <a:ahLst/>
            <a:cxnLst/>
            <a:rect r="r" b="b" t="t" l="l"/>
            <a:pathLst>
              <a:path h="2090181" w="12229780">
                <a:moveTo>
                  <a:pt x="0" y="0"/>
                </a:moveTo>
                <a:lnTo>
                  <a:pt x="12229781" y="0"/>
                </a:lnTo>
                <a:lnTo>
                  <a:pt x="12229781" y="2090180"/>
                </a:lnTo>
                <a:lnTo>
                  <a:pt x="0" y="209018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9475996" y="8690086"/>
            <a:ext cx="12229780" cy="2090181"/>
          </a:xfrm>
          <a:custGeom>
            <a:avLst/>
            <a:gdLst/>
            <a:ahLst/>
            <a:cxnLst/>
            <a:rect r="r" b="b" t="t" l="l"/>
            <a:pathLst>
              <a:path h="2090181" w="12229780">
                <a:moveTo>
                  <a:pt x="0" y="0"/>
                </a:moveTo>
                <a:lnTo>
                  <a:pt x="12229781" y="0"/>
                </a:lnTo>
                <a:lnTo>
                  <a:pt x="12229781" y="2090180"/>
                </a:lnTo>
                <a:lnTo>
                  <a:pt x="0" y="209018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517401" y="7411839"/>
            <a:ext cx="511299" cy="1278247"/>
          </a:xfrm>
          <a:custGeom>
            <a:avLst/>
            <a:gdLst/>
            <a:ahLst/>
            <a:cxnLst/>
            <a:rect r="r" b="b" t="t" l="l"/>
            <a:pathLst>
              <a:path h="1278247" w="511299">
                <a:moveTo>
                  <a:pt x="0" y="0"/>
                </a:moveTo>
                <a:lnTo>
                  <a:pt x="511299" y="0"/>
                </a:lnTo>
                <a:lnTo>
                  <a:pt x="511299" y="1278247"/>
                </a:lnTo>
                <a:lnTo>
                  <a:pt x="0" y="127824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5" id="5"/>
          <p:cNvGrpSpPr/>
          <p:nvPr/>
        </p:nvGrpSpPr>
        <p:grpSpPr>
          <a:xfrm rot="0">
            <a:off x="1973835" y="2834088"/>
            <a:ext cx="14340329" cy="4986383"/>
            <a:chOff x="0" y="0"/>
            <a:chExt cx="3776877" cy="1313286"/>
          </a:xfrm>
        </p:grpSpPr>
        <p:sp>
          <p:nvSpPr>
            <p:cNvPr name="Freeform 6" id="6"/>
            <p:cNvSpPr/>
            <p:nvPr/>
          </p:nvSpPr>
          <p:spPr>
            <a:xfrm flipH="false" flipV="false" rot="0">
              <a:off x="0" y="0"/>
              <a:ext cx="3776877" cy="1313286"/>
            </a:xfrm>
            <a:custGeom>
              <a:avLst/>
              <a:gdLst/>
              <a:ahLst/>
              <a:cxnLst/>
              <a:rect r="r" b="b" t="t" l="l"/>
              <a:pathLst>
                <a:path h="1313286" w="3776877">
                  <a:moveTo>
                    <a:pt x="0" y="0"/>
                  </a:moveTo>
                  <a:lnTo>
                    <a:pt x="3776877" y="0"/>
                  </a:lnTo>
                  <a:lnTo>
                    <a:pt x="3776877" y="1313286"/>
                  </a:lnTo>
                  <a:lnTo>
                    <a:pt x="0" y="1313286"/>
                  </a:lnTo>
                  <a:close/>
                </a:path>
              </a:pathLst>
            </a:custGeom>
            <a:solidFill>
              <a:srgbClr val="000000"/>
            </a:solidFill>
            <a:ln cap="sq">
              <a:noFill/>
              <a:prstDash val="solid"/>
              <a:miter/>
            </a:ln>
          </p:spPr>
        </p:sp>
        <p:sp>
          <p:nvSpPr>
            <p:cNvPr name="TextBox 7" id="7"/>
            <p:cNvSpPr txBox="true"/>
            <p:nvPr/>
          </p:nvSpPr>
          <p:spPr>
            <a:xfrm>
              <a:off x="0" y="-47625"/>
              <a:ext cx="3776877" cy="1360911"/>
            </a:xfrm>
            <a:prstGeom prst="rect">
              <a:avLst/>
            </a:prstGeom>
          </p:spPr>
          <p:txBody>
            <a:bodyPr anchor="ctr" rtlCol="false" tIns="50800" lIns="50800" bIns="50800" rIns="50800"/>
            <a:lstStyle/>
            <a:p>
              <a:pPr algn="ctr" marL="0" indent="0" lvl="0">
                <a:lnSpc>
                  <a:spcPts val="3214"/>
                </a:lnSpc>
                <a:spcBef>
                  <a:spcPct val="0"/>
                </a:spcBef>
              </a:pPr>
            </a:p>
          </p:txBody>
        </p:sp>
      </p:grpSp>
      <p:sp>
        <p:nvSpPr>
          <p:cNvPr name="Freeform 8" id="8"/>
          <p:cNvSpPr/>
          <p:nvPr/>
        </p:nvSpPr>
        <p:spPr>
          <a:xfrm flipH="false" flipV="false" rot="0">
            <a:off x="14648123" y="7389792"/>
            <a:ext cx="2804555" cy="1300294"/>
          </a:xfrm>
          <a:custGeom>
            <a:avLst/>
            <a:gdLst/>
            <a:ahLst/>
            <a:cxnLst/>
            <a:rect r="r" b="b" t="t" l="l"/>
            <a:pathLst>
              <a:path h="1300294" w="2804555">
                <a:moveTo>
                  <a:pt x="0" y="0"/>
                </a:moveTo>
                <a:lnTo>
                  <a:pt x="2804556" y="0"/>
                </a:lnTo>
                <a:lnTo>
                  <a:pt x="2804556" y="1300294"/>
                </a:lnTo>
                <a:lnTo>
                  <a:pt x="0" y="130029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0">
            <a:off x="1148991" y="5494654"/>
            <a:ext cx="1649689" cy="3217479"/>
          </a:xfrm>
          <a:custGeom>
            <a:avLst/>
            <a:gdLst/>
            <a:ahLst/>
            <a:cxnLst/>
            <a:rect r="r" b="b" t="t" l="l"/>
            <a:pathLst>
              <a:path h="3217479" w="1649689">
                <a:moveTo>
                  <a:pt x="0" y="0"/>
                </a:moveTo>
                <a:lnTo>
                  <a:pt x="1649689" y="0"/>
                </a:lnTo>
                <a:lnTo>
                  <a:pt x="1649689" y="3217479"/>
                </a:lnTo>
                <a:lnTo>
                  <a:pt x="0" y="321747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AutoShape 10" id="10"/>
          <p:cNvSpPr/>
          <p:nvPr/>
        </p:nvSpPr>
        <p:spPr>
          <a:xfrm rot="0">
            <a:off x="2747897" y="5124450"/>
            <a:ext cx="12792207" cy="0"/>
          </a:xfrm>
          <a:prstGeom prst="line">
            <a:avLst/>
          </a:prstGeom>
          <a:ln cap="flat" w="38100">
            <a:solidFill>
              <a:srgbClr val="FFFFFF"/>
            </a:solidFill>
            <a:prstDash val="solid"/>
            <a:headEnd type="none" len="sm" w="sm"/>
            <a:tailEnd type="none" len="sm" w="sm"/>
          </a:ln>
        </p:spPr>
      </p:sp>
      <p:sp>
        <p:nvSpPr>
          <p:cNvPr name="TextBox 11" id="11"/>
          <p:cNvSpPr txBox="true"/>
          <p:nvPr/>
        </p:nvSpPr>
        <p:spPr>
          <a:xfrm rot="0">
            <a:off x="2237599" y="1167759"/>
            <a:ext cx="13812802" cy="1318962"/>
          </a:xfrm>
          <a:prstGeom prst="rect">
            <a:avLst/>
          </a:prstGeom>
        </p:spPr>
        <p:txBody>
          <a:bodyPr anchor="t" rtlCol="false" tIns="0" lIns="0" bIns="0" rIns="0">
            <a:spAutoFit/>
          </a:bodyPr>
          <a:lstStyle/>
          <a:p>
            <a:pPr algn="ctr" marL="0" indent="0" lvl="0">
              <a:lnSpc>
                <a:spcPts val="10251"/>
              </a:lnSpc>
              <a:spcBef>
                <a:spcPct val="0"/>
              </a:spcBef>
            </a:pPr>
            <a:r>
              <a:rPr lang="en-US" sz="7322">
                <a:solidFill>
                  <a:srgbClr val="FFFFFF"/>
                </a:solidFill>
                <a:latin typeface="Arcade Gamer"/>
                <a:ea typeface="Arcade Gamer"/>
                <a:cs typeface="Arcade Gamer"/>
                <a:sym typeface="Arcade Gamer"/>
              </a:rPr>
              <a:t>DIAGRAMAS</a:t>
            </a:r>
          </a:p>
        </p:txBody>
      </p:sp>
      <p:sp>
        <p:nvSpPr>
          <p:cNvPr name="TextBox 12" id="12"/>
          <p:cNvSpPr txBox="true"/>
          <p:nvPr/>
        </p:nvSpPr>
        <p:spPr>
          <a:xfrm rot="0">
            <a:off x="4082544" y="5604044"/>
            <a:ext cx="10122913" cy="489700"/>
          </a:xfrm>
          <a:prstGeom prst="rect">
            <a:avLst/>
          </a:prstGeom>
        </p:spPr>
        <p:txBody>
          <a:bodyPr anchor="t" rtlCol="false" tIns="0" lIns="0" bIns="0" rIns="0">
            <a:spAutoFit/>
          </a:bodyPr>
          <a:lstStyle/>
          <a:p>
            <a:pPr algn="ctr">
              <a:lnSpc>
                <a:spcPts val="3983"/>
              </a:lnSpc>
            </a:pPr>
            <a:r>
              <a:rPr lang="en-US" sz="2845">
                <a:solidFill>
                  <a:srgbClr val="FFFFFF"/>
                </a:solidFill>
                <a:latin typeface="Garet"/>
                <a:ea typeface="Garet"/>
                <a:cs typeface="Garet"/>
                <a:sym typeface="Garet"/>
              </a:rPr>
              <a:t>Representação  Gráfica dos Estados e Transições</a:t>
            </a:r>
          </a:p>
        </p:txBody>
      </p:sp>
      <p:sp>
        <p:nvSpPr>
          <p:cNvPr name="Freeform 13" id="13"/>
          <p:cNvSpPr/>
          <p:nvPr/>
        </p:nvSpPr>
        <p:spPr>
          <a:xfrm flipH="false" flipV="false" rot="0">
            <a:off x="8055032" y="3231558"/>
            <a:ext cx="2177936" cy="1698790"/>
          </a:xfrm>
          <a:custGeom>
            <a:avLst/>
            <a:gdLst/>
            <a:ahLst/>
            <a:cxnLst/>
            <a:rect r="r" b="b" t="t" l="l"/>
            <a:pathLst>
              <a:path h="1698790" w="2177936">
                <a:moveTo>
                  <a:pt x="0" y="0"/>
                </a:moveTo>
                <a:lnTo>
                  <a:pt x="2177936" y="0"/>
                </a:lnTo>
                <a:lnTo>
                  <a:pt x="2177936" y="1698791"/>
                </a:lnTo>
                <a:lnTo>
                  <a:pt x="0" y="1698791"/>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grpSp>
        <p:nvGrpSpPr>
          <p:cNvPr name="Group 14" id="14"/>
          <p:cNvGrpSpPr/>
          <p:nvPr/>
        </p:nvGrpSpPr>
        <p:grpSpPr>
          <a:xfrm rot="0">
            <a:off x="17414602" y="9085772"/>
            <a:ext cx="646680" cy="646680"/>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1EF80"/>
            </a:solidFill>
          </p:spPr>
        </p:sp>
        <p:sp>
          <p:nvSpPr>
            <p:cNvPr name="TextBox 16" id="16"/>
            <p:cNvSpPr txBox="true"/>
            <p:nvPr/>
          </p:nvSpPr>
          <p:spPr>
            <a:xfrm>
              <a:off x="76200" y="28575"/>
              <a:ext cx="660400" cy="708025"/>
            </a:xfrm>
            <a:prstGeom prst="rect">
              <a:avLst/>
            </a:prstGeom>
          </p:spPr>
          <p:txBody>
            <a:bodyPr anchor="ctr" rtlCol="false" tIns="50800" lIns="50800" bIns="50800" rIns="50800"/>
            <a:lstStyle/>
            <a:p>
              <a:pPr algn="ctr">
                <a:lnSpc>
                  <a:spcPts val="2800"/>
                </a:lnSpc>
              </a:pPr>
            </a:p>
          </p:txBody>
        </p:sp>
      </p:grpSp>
      <p:sp>
        <p:nvSpPr>
          <p:cNvPr name="TextBox 17" id="17"/>
          <p:cNvSpPr txBox="true"/>
          <p:nvPr/>
        </p:nvSpPr>
        <p:spPr>
          <a:xfrm rot="0">
            <a:off x="17592686"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Open Sans"/>
                <a:ea typeface="Open Sans"/>
                <a:cs typeface="Open Sans"/>
                <a:sym typeface="Open Sans"/>
              </a:rPr>
              <a:t>18</a:t>
            </a:r>
          </a:p>
        </p:txBody>
      </p:sp>
    </p:spTree>
  </p:cSld>
  <p:clrMapOvr>
    <a:masterClrMapping/>
  </p:clrMapOvr>
  <p:transition spd="slow">
    <p:push dir="l"/>
  </p:transition>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0" y="8641080"/>
            <a:ext cx="9144000" cy="1645920"/>
          </a:xfrm>
          <a:custGeom>
            <a:avLst/>
            <a:gdLst/>
            <a:ahLst/>
            <a:cxnLst/>
            <a:rect r="r" b="b" t="t" l="l"/>
            <a:pathLst>
              <a:path h="1645920" w="9144000">
                <a:moveTo>
                  <a:pt x="0" y="0"/>
                </a:moveTo>
                <a:lnTo>
                  <a:pt x="9144000" y="0"/>
                </a:lnTo>
                <a:lnTo>
                  <a:pt x="9144000" y="1645920"/>
                </a:lnTo>
                <a:lnTo>
                  <a:pt x="0" y="164592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9144000" y="8641080"/>
            <a:ext cx="9144000" cy="1645920"/>
          </a:xfrm>
          <a:custGeom>
            <a:avLst/>
            <a:gdLst/>
            <a:ahLst/>
            <a:cxnLst/>
            <a:rect r="r" b="b" t="t" l="l"/>
            <a:pathLst>
              <a:path h="1645920" w="9144000">
                <a:moveTo>
                  <a:pt x="0" y="0"/>
                </a:moveTo>
                <a:lnTo>
                  <a:pt x="9144000" y="0"/>
                </a:lnTo>
                <a:lnTo>
                  <a:pt x="9144000" y="1645920"/>
                </a:lnTo>
                <a:lnTo>
                  <a:pt x="0" y="164592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418522" y="-123825"/>
            <a:ext cx="2231249" cy="2853923"/>
          </a:xfrm>
          <a:custGeom>
            <a:avLst/>
            <a:gdLst/>
            <a:ahLst/>
            <a:cxnLst/>
            <a:rect r="r" b="b" t="t" l="l"/>
            <a:pathLst>
              <a:path h="2853923" w="2231249">
                <a:moveTo>
                  <a:pt x="0" y="0"/>
                </a:moveTo>
                <a:lnTo>
                  <a:pt x="2231249" y="0"/>
                </a:lnTo>
                <a:lnTo>
                  <a:pt x="2231249" y="2853923"/>
                </a:lnTo>
                <a:lnTo>
                  <a:pt x="0" y="285392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true" flipV="false" rot="0">
            <a:off x="15001673" y="0"/>
            <a:ext cx="2830804" cy="3620796"/>
          </a:xfrm>
          <a:custGeom>
            <a:avLst/>
            <a:gdLst/>
            <a:ahLst/>
            <a:cxnLst/>
            <a:rect r="r" b="b" t="t" l="l"/>
            <a:pathLst>
              <a:path h="3620796" w="2830804">
                <a:moveTo>
                  <a:pt x="2830804" y="0"/>
                </a:moveTo>
                <a:lnTo>
                  <a:pt x="0" y="0"/>
                </a:lnTo>
                <a:lnTo>
                  <a:pt x="0" y="3620796"/>
                </a:lnTo>
                <a:lnTo>
                  <a:pt x="2830804" y="3620796"/>
                </a:lnTo>
                <a:lnTo>
                  <a:pt x="2830804"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6" id="6"/>
          <p:cNvGrpSpPr/>
          <p:nvPr/>
        </p:nvGrpSpPr>
        <p:grpSpPr>
          <a:xfrm rot="0">
            <a:off x="17414602" y="9085772"/>
            <a:ext cx="646680" cy="646680"/>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1EF80"/>
            </a:solidFill>
          </p:spPr>
        </p:sp>
        <p:sp>
          <p:nvSpPr>
            <p:cNvPr name="TextBox 8" id="8"/>
            <p:cNvSpPr txBox="true"/>
            <p:nvPr/>
          </p:nvSpPr>
          <p:spPr>
            <a:xfrm>
              <a:off x="76200" y="28575"/>
              <a:ext cx="660400" cy="708025"/>
            </a:xfrm>
            <a:prstGeom prst="rect">
              <a:avLst/>
            </a:prstGeom>
          </p:spPr>
          <p:txBody>
            <a:bodyPr anchor="ctr" rtlCol="false" tIns="50800" lIns="50800" bIns="50800" rIns="50800"/>
            <a:lstStyle/>
            <a:p>
              <a:pPr algn="ctr">
                <a:lnSpc>
                  <a:spcPts val="2800"/>
                </a:lnSpc>
              </a:pPr>
            </a:p>
          </p:txBody>
        </p:sp>
      </p:grpSp>
      <p:sp>
        <p:nvSpPr>
          <p:cNvPr name="Freeform 9" id="9"/>
          <p:cNvSpPr/>
          <p:nvPr/>
        </p:nvSpPr>
        <p:spPr>
          <a:xfrm flipH="false" flipV="false" rot="0">
            <a:off x="0" y="3063240"/>
            <a:ext cx="18288000" cy="5577840"/>
          </a:xfrm>
          <a:custGeom>
            <a:avLst/>
            <a:gdLst/>
            <a:ahLst/>
            <a:cxnLst/>
            <a:rect r="r" b="b" t="t" l="l"/>
            <a:pathLst>
              <a:path h="5577840" w="18288000">
                <a:moveTo>
                  <a:pt x="0" y="0"/>
                </a:moveTo>
                <a:lnTo>
                  <a:pt x="18288000" y="0"/>
                </a:lnTo>
                <a:lnTo>
                  <a:pt x="18288000" y="5577840"/>
                </a:lnTo>
                <a:lnTo>
                  <a:pt x="0" y="5577840"/>
                </a:lnTo>
                <a:lnTo>
                  <a:pt x="0" y="0"/>
                </a:lnTo>
                <a:close/>
              </a:path>
            </a:pathLst>
          </a:custGeom>
          <a:blipFill>
            <a:blip r:embed="rId6"/>
            <a:stretch>
              <a:fillRect l="0" t="0" r="0" b="0"/>
            </a:stretch>
          </a:blipFill>
        </p:spPr>
      </p:sp>
      <p:sp>
        <p:nvSpPr>
          <p:cNvPr name="TextBox 10" id="10"/>
          <p:cNvSpPr txBox="true"/>
          <p:nvPr/>
        </p:nvSpPr>
        <p:spPr>
          <a:xfrm rot="0">
            <a:off x="5881043" y="61121"/>
            <a:ext cx="6525914" cy="967579"/>
          </a:xfrm>
          <a:prstGeom prst="rect">
            <a:avLst/>
          </a:prstGeom>
        </p:spPr>
        <p:txBody>
          <a:bodyPr anchor="t" rtlCol="false" tIns="0" lIns="0" bIns="0" rIns="0">
            <a:spAutoFit/>
          </a:bodyPr>
          <a:lstStyle/>
          <a:p>
            <a:pPr algn="ctr" marL="0" indent="0" lvl="0">
              <a:lnSpc>
                <a:spcPts val="7568"/>
              </a:lnSpc>
              <a:spcBef>
                <a:spcPct val="0"/>
              </a:spcBef>
            </a:pPr>
            <a:r>
              <a:rPr lang="en-US" sz="5406">
                <a:solidFill>
                  <a:srgbClr val="FFFFFF"/>
                </a:solidFill>
                <a:latin typeface="Arcade Gamer"/>
                <a:ea typeface="Arcade Gamer"/>
                <a:cs typeface="Arcade Gamer"/>
                <a:sym typeface="Arcade Gamer"/>
              </a:rPr>
              <a:t>AFD</a:t>
            </a:r>
          </a:p>
        </p:txBody>
      </p:sp>
      <p:sp>
        <p:nvSpPr>
          <p:cNvPr name="TextBox 11" id="11"/>
          <p:cNvSpPr txBox="true"/>
          <p:nvPr/>
        </p:nvSpPr>
        <p:spPr>
          <a:xfrm rot="0">
            <a:off x="17592686"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Open Sans"/>
                <a:ea typeface="Open Sans"/>
                <a:cs typeface="Open Sans"/>
                <a:sym typeface="Open Sans"/>
              </a:rPr>
              <a:t>19</a:t>
            </a:r>
          </a:p>
        </p:txBody>
      </p:sp>
    </p:spTree>
  </p:cSld>
  <p:clrMapOvr>
    <a:masterClrMapping/>
  </p:clrMapOvr>
  <p:transition spd="slow">
    <p:push dir="l"/>
  </p:transition>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pic>
        <p:nvPicPr>
          <p:cNvPr name="Picture 2" id="2" descr="pixelated battery showing three bars inside"/>
          <p:cNvPicPr>
            <a:picLocks noChangeAspect="true"/>
          </p:cNvPicPr>
          <p:nvPr/>
        </p:nvPicPr>
        <p:blipFill>
          <a:blip r:embed="rId2"/>
          <a:srcRect l="0" t="0" r="0" b="0"/>
          <a:stretch>
            <a:fillRect/>
          </a:stretch>
        </p:blipFill>
        <p:spPr>
          <a:xfrm flipH="false" flipV="false" rot="0">
            <a:off x="16848318" y="719461"/>
            <a:ext cx="744368" cy="331244"/>
          </a:xfrm>
          <a:prstGeom prst="rect">
            <a:avLst/>
          </a:prstGeom>
        </p:spPr>
      </p:pic>
      <p:sp>
        <p:nvSpPr>
          <p:cNvPr name="Freeform 3" id="3" descr="pixelated five hearts "/>
          <p:cNvSpPr/>
          <p:nvPr/>
        </p:nvSpPr>
        <p:spPr>
          <a:xfrm flipH="false" flipV="false" rot="0">
            <a:off x="14333567" y="719461"/>
            <a:ext cx="2193866" cy="362985"/>
          </a:xfrm>
          <a:custGeom>
            <a:avLst/>
            <a:gdLst/>
            <a:ahLst/>
            <a:cxnLst/>
            <a:rect r="r" b="b" t="t" l="l"/>
            <a:pathLst>
              <a:path h="362985" w="2193866">
                <a:moveTo>
                  <a:pt x="0" y="0"/>
                </a:moveTo>
                <a:lnTo>
                  <a:pt x="2193866" y="0"/>
                </a:lnTo>
                <a:lnTo>
                  <a:pt x="2193866" y="362985"/>
                </a:lnTo>
                <a:lnTo>
                  <a:pt x="0" y="36298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descr="Menu pixel art button"/>
          <p:cNvSpPr/>
          <p:nvPr/>
        </p:nvSpPr>
        <p:spPr>
          <a:xfrm flipH="false" flipV="false" rot="0">
            <a:off x="577270" y="668737"/>
            <a:ext cx="1082363" cy="464432"/>
          </a:xfrm>
          <a:custGeom>
            <a:avLst/>
            <a:gdLst/>
            <a:ahLst/>
            <a:cxnLst/>
            <a:rect r="r" b="b" t="t" l="l"/>
            <a:pathLst>
              <a:path h="464432" w="1082363">
                <a:moveTo>
                  <a:pt x="0" y="0"/>
                </a:moveTo>
                <a:lnTo>
                  <a:pt x="1082364" y="0"/>
                </a:lnTo>
                <a:lnTo>
                  <a:pt x="1082364" y="464432"/>
                </a:lnTo>
                <a:lnTo>
                  <a:pt x="0" y="46443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5" id="5"/>
          <p:cNvGrpSpPr/>
          <p:nvPr/>
        </p:nvGrpSpPr>
        <p:grpSpPr>
          <a:xfrm rot="0">
            <a:off x="2251760" y="572874"/>
            <a:ext cx="1211480" cy="624416"/>
            <a:chOff x="0" y="0"/>
            <a:chExt cx="1615307" cy="832555"/>
          </a:xfrm>
        </p:grpSpPr>
        <p:sp>
          <p:nvSpPr>
            <p:cNvPr name="TextBox 6" id="6"/>
            <p:cNvSpPr txBox="true"/>
            <p:nvPr/>
          </p:nvSpPr>
          <p:spPr>
            <a:xfrm rot="0">
              <a:off x="832555" y="182175"/>
              <a:ext cx="782752" cy="445728"/>
            </a:xfrm>
            <a:prstGeom prst="rect">
              <a:avLst/>
            </a:prstGeom>
          </p:spPr>
          <p:txBody>
            <a:bodyPr anchor="t" rtlCol="false" tIns="0" lIns="0" bIns="0" rIns="0">
              <a:spAutoFit/>
            </a:bodyPr>
            <a:lstStyle/>
            <a:p>
              <a:pPr algn="ctr">
                <a:lnSpc>
                  <a:spcPts val="2463"/>
                </a:lnSpc>
              </a:pPr>
              <a:r>
                <a:rPr lang="en-US" sz="2199">
                  <a:solidFill>
                    <a:srgbClr val="FFFFFF"/>
                  </a:solidFill>
                  <a:latin typeface="Arcade Gamer"/>
                  <a:ea typeface="Arcade Gamer"/>
                  <a:cs typeface="Arcade Gamer"/>
                  <a:sym typeface="Arcade Gamer"/>
                </a:rPr>
                <a:t>01</a:t>
              </a:r>
            </a:p>
          </p:txBody>
        </p:sp>
        <p:sp>
          <p:nvSpPr>
            <p:cNvPr name="Freeform 7" id="7"/>
            <p:cNvSpPr/>
            <p:nvPr/>
          </p:nvSpPr>
          <p:spPr>
            <a:xfrm flipH="false" flipV="false" rot="2775787">
              <a:off x="121853" y="121853"/>
              <a:ext cx="588848" cy="588848"/>
            </a:xfrm>
            <a:custGeom>
              <a:avLst/>
              <a:gdLst/>
              <a:ahLst/>
              <a:cxnLst/>
              <a:rect r="r" b="b" t="t" l="l"/>
              <a:pathLst>
                <a:path h="588848" w="588848">
                  <a:moveTo>
                    <a:pt x="0" y="0"/>
                  </a:moveTo>
                  <a:lnTo>
                    <a:pt x="588848" y="0"/>
                  </a:lnTo>
                  <a:lnTo>
                    <a:pt x="588848" y="588848"/>
                  </a:lnTo>
                  <a:lnTo>
                    <a:pt x="0" y="58884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grpSp>
        <p:nvGrpSpPr>
          <p:cNvPr name="Group 8" id="8"/>
          <p:cNvGrpSpPr/>
          <p:nvPr/>
        </p:nvGrpSpPr>
        <p:grpSpPr>
          <a:xfrm rot="0">
            <a:off x="5209095" y="713838"/>
            <a:ext cx="862336" cy="327152"/>
            <a:chOff x="0" y="0"/>
            <a:chExt cx="1149782" cy="436203"/>
          </a:xfrm>
        </p:grpSpPr>
        <p:sp>
          <p:nvSpPr>
            <p:cNvPr name="TextBox 9" id="9"/>
            <p:cNvSpPr txBox="true"/>
            <p:nvPr/>
          </p:nvSpPr>
          <p:spPr>
            <a:xfrm rot="0">
              <a:off x="367030" y="-9525"/>
              <a:ext cx="782752" cy="445728"/>
            </a:xfrm>
            <a:prstGeom prst="rect">
              <a:avLst/>
            </a:prstGeom>
          </p:spPr>
          <p:txBody>
            <a:bodyPr anchor="t" rtlCol="false" tIns="0" lIns="0" bIns="0" rIns="0">
              <a:spAutoFit/>
            </a:bodyPr>
            <a:lstStyle/>
            <a:p>
              <a:pPr algn="ctr">
                <a:lnSpc>
                  <a:spcPts val="2463"/>
                </a:lnSpc>
              </a:pPr>
              <a:r>
                <a:rPr lang="en-US" sz="2199">
                  <a:solidFill>
                    <a:srgbClr val="FFFFFF"/>
                  </a:solidFill>
                  <a:latin typeface="Arcade Gamer"/>
                  <a:ea typeface="Arcade Gamer"/>
                  <a:cs typeface="Arcade Gamer"/>
                  <a:sym typeface="Arcade Gamer"/>
                </a:rPr>
                <a:t>12</a:t>
              </a:r>
            </a:p>
          </p:txBody>
        </p:sp>
        <p:sp>
          <p:nvSpPr>
            <p:cNvPr name="Freeform 10" id="10"/>
            <p:cNvSpPr/>
            <p:nvPr/>
          </p:nvSpPr>
          <p:spPr>
            <a:xfrm flipH="false" flipV="false" rot="0">
              <a:off x="0" y="20313"/>
              <a:ext cx="367030" cy="332329"/>
            </a:xfrm>
            <a:custGeom>
              <a:avLst/>
              <a:gdLst/>
              <a:ahLst/>
              <a:cxnLst/>
              <a:rect r="r" b="b" t="t" l="l"/>
              <a:pathLst>
                <a:path h="332329" w="367030">
                  <a:moveTo>
                    <a:pt x="0" y="0"/>
                  </a:moveTo>
                  <a:lnTo>
                    <a:pt x="367030" y="0"/>
                  </a:lnTo>
                  <a:lnTo>
                    <a:pt x="367030" y="332329"/>
                  </a:lnTo>
                  <a:lnTo>
                    <a:pt x="0" y="33232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grpSp>
      <p:grpSp>
        <p:nvGrpSpPr>
          <p:cNvPr name="Group 11" id="11"/>
          <p:cNvGrpSpPr/>
          <p:nvPr/>
        </p:nvGrpSpPr>
        <p:grpSpPr>
          <a:xfrm rot="0">
            <a:off x="3881134" y="688074"/>
            <a:ext cx="908861" cy="327152"/>
            <a:chOff x="0" y="0"/>
            <a:chExt cx="1211815" cy="436203"/>
          </a:xfrm>
        </p:grpSpPr>
        <p:sp>
          <p:nvSpPr>
            <p:cNvPr name="TextBox 12" id="12"/>
            <p:cNvSpPr txBox="true"/>
            <p:nvPr/>
          </p:nvSpPr>
          <p:spPr>
            <a:xfrm rot="0">
              <a:off x="429063" y="-9525"/>
              <a:ext cx="782752" cy="445728"/>
            </a:xfrm>
            <a:prstGeom prst="rect">
              <a:avLst/>
            </a:prstGeom>
          </p:spPr>
          <p:txBody>
            <a:bodyPr anchor="t" rtlCol="false" tIns="0" lIns="0" bIns="0" rIns="0">
              <a:spAutoFit/>
            </a:bodyPr>
            <a:lstStyle/>
            <a:p>
              <a:pPr algn="ctr">
                <a:lnSpc>
                  <a:spcPts val="2463"/>
                </a:lnSpc>
              </a:pPr>
              <a:r>
                <a:rPr lang="en-US" sz="2199">
                  <a:solidFill>
                    <a:srgbClr val="FFFFFF"/>
                  </a:solidFill>
                  <a:latin typeface="Arcade Gamer"/>
                  <a:ea typeface="Arcade Gamer"/>
                  <a:cs typeface="Arcade Gamer"/>
                  <a:sym typeface="Arcade Gamer"/>
                </a:rPr>
                <a:t>07</a:t>
              </a:r>
            </a:p>
          </p:txBody>
        </p:sp>
        <p:sp>
          <p:nvSpPr>
            <p:cNvPr name="Freeform 13" id="13"/>
            <p:cNvSpPr/>
            <p:nvPr/>
          </p:nvSpPr>
          <p:spPr>
            <a:xfrm flipH="false" flipV="false" rot="0">
              <a:off x="0" y="58413"/>
              <a:ext cx="429063" cy="332329"/>
            </a:xfrm>
            <a:custGeom>
              <a:avLst/>
              <a:gdLst/>
              <a:ahLst/>
              <a:cxnLst/>
              <a:rect r="r" b="b" t="t" l="l"/>
              <a:pathLst>
                <a:path h="332329" w="429063">
                  <a:moveTo>
                    <a:pt x="0" y="0"/>
                  </a:moveTo>
                  <a:lnTo>
                    <a:pt x="429063" y="0"/>
                  </a:lnTo>
                  <a:lnTo>
                    <a:pt x="429063" y="332329"/>
                  </a:lnTo>
                  <a:lnTo>
                    <a:pt x="0" y="332329"/>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grpSp>
      <p:sp>
        <p:nvSpPr>
          <p:cNvPr name="Freeform 14" id="14">
            <a:extLst>
              <a:ext uri="{C183D7F6-B498-43B3-948B-1728B52AA6E4}">
                <adec:decorative xmlns:adec="http://schemas.microsoft.com/office/drawing/2017/decorative" val="1"/>
              </a:ext>
            </a:extLst>
          </p:cNvPr>
          <p:cNvSpPr/>
          <p:nvPr/>
        </p:nvSpPr>
        <p:spPr>
          <a:xfrm flipH="false" flipV="false" rot="0">
            <a:off x="-185970" y="2934751"/>
            <a:ext cx="18473970" cy="10391608"/>
          </a:xfrm>
          <a:custGeom>
            <a:avLst/>
            <a:gdLst/>
            <a:ahLst/>
            <a:cxnLst/>
            <a:rect r="r" b="b" t="t" l="l"/>
            <a:pathLst>
              <a:path h="10391608" w="18473970">
                <a:moveTo>
                  <a:pt x="0" y="0"/>
                </a:moveTo>
                <a:lnTo>
                  <a:pt x="18473970" y="0"/>
                </a:lnTo>
                <a:lnTo>
                  <a:pt x="18473970" y="10391608"/>
                </a:lnTo>
                <a:lnTo>
                  <a:pt x="0" y="10391608"/>
                </a:lnTo>
                <a:lnTo>
                  <a:pt x="0" y="0"/>
                </a:lnTo>
                <a:close/>
              </a:path>
            </a:pathLst>
          </a:custGeom>
          <a:blipFill>
            <a:blip r:embed="rId13">
              <a:alphaModFix amt="14000"/>
              <a:extLst>
                <a:ext uri="{96DAC541-7B7A-43D3-8B79-37D633B846F1}">
                  <asvg:svgBlip xmlns:asvg="http://schemas.microsoft.com/office/drawing/2016/SVG/main" r:embed="rId14"/>
                </a:ext>
              </a:extLst>
            </a:blip>
            <a:stretch>
              <a:fillRect l="0" t="0" r="0" b="0"/>
            </a:stretch>
          </a:blipFill>
        </p:spPr>
      </p:sp>
      <p:grpSp>
        <p:nvGrpSpPr>
          <p:cNvPr name="Group 15" id="15"/>
          <p:cNvGrpSpPr/>
          <p:nvPr/>
        </p:nvGrpSpPr>
        <p:grpSpPr>
          <a:xfrm rot="0">
            <a:off x="0" y="9705109"/>
            <a:ext cx="18288000" cy="1163782"/>
            <a:chOff x="0" y="0"/>
            <a:chExt cx="24384000" cy="1551709"/>
          </a:xfrm>
        </p:grpSpPr>
        <p:sp>
          <p:nvSpPr>
            <p:cNvPr name="Freeform 16" id="16"/>
            <p:cNvSpPr/>
            <p:nvPr/>
          </p:nvSpPr>
          <p:spPr>
            <a:xfrm flipH="false" flipV="false" rot="0">
              <a:off x="0" y="0"/>
              <a:ext cx="8128000" cy="1551709"/>
            </a:xfrm>
            <a:custGeom>
              <a:avLst/>
              <a:gdLst/>
              <a:ahLst/>
              <a:cxnLst/>
              <a:rect r="r" b="b" t="t" l="l"/>
              <a:pathLst>
                <a:path h="1551709" w="8128000">
                  <a:moveTo>
                    <a:pt x="0" y="0"/>
                  </a:moveTo>
                  <a:lnTo>
                    <a:pt x="8128000" y="0"/>
                  </a:lnTo>
                  <a:lnTo>
                    <a:pt x="8128000" y="1551709"/>
                  </a:lnTo>
                  <a:lnTo>
                    <a:pt x="0" y="1551709"/>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17" id="17"/>
            <p:cNvSpPr/>
            <p:nvPr/>
          </p:nvSpPr>
          <p:spPr>
            <a:xfrm flipH="false" flipV="false" rot="0">
              <a:off x="8128000" y="0"/>
              <a:ext cx="8128000" cy="1551709"/>
            </a:xfrm>
            <a:custGeom>
              <a:avLst/>
              <a:gdLst/>
              <a:ahLst/>
              <a:cxnLst/>
              <a:rect r="r" b="b" t="t" l="l"/>
              <a:pathLst>
                <a:path h="1551709" w="8128000">
                  <a:moveTo>
                    <a:pt x="0" y="0"/>
                  </a:moveTo>
                  <a:lnTo>
                    <a:pt x="8128000" y="0"/>
                  </a:lnTo>
                  <a:lnTo>
                    <a:pt x="8128000" y="1551709"/>
                  </a:lnTo>
                  <a:lnTo>
                    <a:pt x="0" y="1551709"/>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18" id="18"/>
            <p:cNvSpPr/>
            <p:nvPr/>
          </p:nvSpPr>
          <p:spPr>
            <a:xfrm flipH="false" flipV="false" rot="0">
              <a:off x="16256000" y="0"/>
              <a:ext cx="8128000" cy="1551709"/>
            </a:xfrm>
            <a:custGeom>
              <a:avLst/>
              <a:gdLst/>
              <a:ahLst/>
              <a:cxnLst/>
              <a:rect r="r" b="b" t="t" l="l"/>
              <a:pathLst>
                <a:path h="1551709" w="8128000">
                  <a:moveTo>
                    <a:pt x="0" y="0"/>
                  </a:moveTo>
                  <a:lnTo>
                    <a:pt x="8128000" y="0"/>
                  </a:lnTo>
                  <a:lnTo>
                    <a:pt x="8128000" y="1551709"/>
                  </a:lnTo>
                  <a:lnTo>
                    <a:pt x="0" y="1551709"/>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grpSp>
      <p:sp>
        <p:nvSpPr>
          <p:cNvPr name="Freeform 19" id="19" descr="pixelated flower bush"/>
          <p:cNvSpPr/>
          <p:nvPr/>
        </p:nvSpPr>
        <p:spPr>
          <a:xfrm flipH="false" flipV="false" rot="0">
            <a:off x="6624859" y="8857429"/>
            <a:ext cx="2913900" cy="847680"/>
          </a:xfrm>
          <a:custGeom>
            <a:avLst/>
            <a:gdLst/>
            <a:ahLst/>
            <a:cxnLst/>
            <a:rect r="r" b="b" t="t" l="l"/>
            <a:pathLst>
              <a:path h="847680" w="2913900">
                <a:moveTo>
                  <a:pt x="0" y="0"/>
                </a:moveTo>
                <a:lnTo>
                  <a:pt x="2913900" y="0"/>
                </a:lnTo>
                <a:lnTo>
                  <a:pt x="2913900" y="847680"/>
                </a:lnTo>
                <a:lnTo>
                  <a:pt x="0" y="847680"/>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Freeform 20" id="20" descr="pixelated fire hydrant"/>
          <p:cNvSpPr/>
          <p:nvPr/>
        </p:nvSpPr>
        <p:spPr>
          <a:xfrm flipH="false" flipV="false" rot="0">
            <a:off x="3368302" y="8874766"/>
            <a:ext cx="471618" cy="847680"/>
          </a:xfrm>
          <a:custGeom>
            <a:avLst/>
            <a:gdLst/>
            <a:ahLst/>
            <a:cxnLst/>
            <a:rect r="r" b="b" t="t" l="l"/>
            <a:pathLst>
              <a:path h="847680" w="471618">
                <a:moveTo>
                  <a:pt x="0" y="0"/>
                </a:moveTo>
                <a:lnTo>
                  <a:pt x="471619" y="0"/>
                </a:lnTo>
                <a:lnTo>
                  <a:pt x="471619" y="847680"/>
                </a:lnTo>
                <a:lnTo>
                  <a:pt x="0" y="847680"/>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p:spPr>
      </p:sp>
      <p:sp>
        <p:nvSpPr>
          <p:cNvPr name="Freeform 21" id="21" descr="pixelated flower bush"/>
          <p:cNvSpPr/>
          <p:nvPr/>
        </p:nvSpPr>
        <p:spPr>
          <a:xfrm flipH="false" flipV="false" rot="0">
            <a:off x="-1901134" y="8857429"/>
            <a:ext cx="2913900" cy="847680"/>
          </a:xfrm>
          <a:custGeom>
            <a:avLst/>
            <a:gdLst/>
            <a:ahLst/>
            <a:cxnLst/>
            <a:rect r="r" b="b" t="t" l="l"/>
            <a:pathLst>
              <a:path h="847680" w="2913900">
                <a:moveTo>
                  <a:pt x="0" y="0"/>
                </a:moveTo>
                <a:lnTo>
                  <a:pt x="2913900" y="0"/>
                </a:lnTo>
                <a:lnTo>
                  <a:pt x="2913900" y="847680"/>
                </a:lnTo>
                <a:lnTo>
                  <a:pt x="0" y="847680"/>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Freeform 22" id="22" descr="pixelated flower bush"/>
          <p:cNvSpPr/>
          <p:nvPr/>
        </p:nvSpPr>
        <p:spPr>
          <a:xfrm flipH="false" flipV="false" rot="0">
            <a:off x="429224" y="8857429"/>
            <a:ext cx="2913900" cy="847680"/>
          </a:xfrm>
          <a:custGeom>
            <a:avLst/>
            <a:gdLst/>
            <a:ahLst/>
            <a:cxnLst/>
            <a:rect r="r" b="b" t="t" l="l"/>
            <a:pathLst>
              <a:path h="847680" w="2913900">
                <a:moveTo>
                  <a:pt x="0" y="0"/>
                </a:moveTo>
                <a:lnTo>
                  <a:pt x="2913899" y="0"/>
                </a:lnTo>
                <a:lnTo>
                  <a:pt x="2913899" y="847680"/>
                </a:lnTo>
                <a:lnTo>
                  <a:pt x="0" y="847680"/>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Freeform 23" id="23" descr="pixelated park bench  "/>
          <p:cNvSpPr/>
          <p:nvPr/>
        </p:nvSpPr>
        <p:spPr>
          <a:xfrm flipH="false" flipV="false" rot="0">
            <a:off x="4144721" y="8650004"/>
            <a:ext cx="2259934" cy="1072441"/>
          </a:xfrm>
          <a:custGeom>
            <a:avLst/>
            <a:gdLst/>
            <a:ahLst/>
            <a:cxnLst/>
            <a:rect r="r" b="b" t="t" l="l"/>
            <a:pathLst>
              <a:path h="1072441" w="2259934">
                <a:moveTo>
                  <a:pt x="0" y="0"/>
                </a:moveTo>
                <a:lnTo>
                  <a:pt x="2259933" y="0"/>
                </a:lnTo>
                <a:lnTo>
                  <a:pt x="2259933" y="1072442"/>
                </a:lnTo>
                <a:lnTo>
                  <a:pt x="0" y="1072442"/>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p:spPr>
      </p:sp>
      <p:grpSp>
        <p:nvGrpSpPr>
          <p:cNvPr name="Group 24" id="24"/>
          <p:cNvGrpSpPr/>
          <p:nvPr/>
        </p:nvGrpSpPr>
        <p:grpSpPr>
          <a:xfrm rot="0">
            <a:off x="429224" y="1305340"/>
            <a:ext cx="16230600" cy="1286511"/>
            <a:chOff x="0" y="0"/>
            <a:chExt cx="4274726" cy="338834"/>
          </a:xfrm>
        </p:grpSpPr>
        <p:sp>
          <p:nvSpPr>
            <p:cNvPr name="Freeform 25" id="25">
              <a:extLst>
                <a:ext uri="{C183D7F6-B498-43B3-948B-1728B52AA6E4}">
                  <adec:decorative xmlns:adec="http://schemas.microsoft.com/office/drawing/2017/decorative" val="1"/>
                </a:ext>
              </a:extLst>
            </p:cNvPr>
            <p:cNvSpPr/>
            <p:nvPr/>
          </p:nvSpPr>
          <p:spPr>
            <a:xfrm flipH="false" flipV="false" rot="0">
              <a:off x="0" y="0"/>
              <a:ext cx="4274726" cy="338834"/>
            </a:xfrm>
            <a:custGeom>
              <a:avLst/>
              <a:gdLst/>
              <a:ahLst/>
              <a:cxnLst/>
              <a:rect r="r" b="b" t="t" l="l"/>
              <a:pathLst>
                <a:path h="338834" w="4274726">
                  <a:moveTo>
                    <a:pt x="23373" y="0"/>
                  </a:moveTo>
                  <a:lnTo>
                    <a:pt x="4251353" y="0"/>
                  </a:lnTo>
                  <a:cubicBezTo>
                    <a:pt x="4264261" y="0"/>
                    <a:pt x="4274726" y="10464"/>
                    <a:pt x="4274726" y="23373"/>
                  </a:cubicBezTo>
                  <a:lnTo>
                    <a:pt x="4274726" y="315461"/>
                  </a:lnTo>
                  <a:cubicBezTo>
                    <a:pt x="4274726" y="328370"/>
                    <a:pt x="4264261" y="338834"/>
                    <a:pt x="4251353" y="338834"/>
                  </a:cubicBezTo>
                  <a:lnTo>
                    <a:pt x="23373" y="338834"/>
                  </a:lnTo>
                  <a:cubicBezTo>
                    <a:pt x="10464" y="338834"/>
                    <a:pt x="0" y="328370"/>
                    <a:pt x="0" y="315461"/>
                  </a:cubicBezTo>
                  <a:lnTo>
                    <a:pt x="0" y="23373"/>
                  </a:lnTo>
                  <a:cubicBezTo>
                    <a:pt x="0" y="10464"/>
                    <a:pt x="10464" y="0"/>
                    <a:pt x="23373" y="0"/>
                  </a:cubicBezTo>
                  <a:close/>
                </a:path>
              </a:pathLst>
            </a:custGeom>
            <a:solidFill>
              <a:srgbClr val="000000"/>
            </a:solidFill>
            <a:ln w="47625" cap="rnd">
              <a:solidFill>
                <a:srgbClr val="21EF80"/>
              </a:solidFill>
              <a:prstDash val="solid"/>
              <a:round/>
            </a:ln>
          </p:spPr>
        </p:sp>
        <p:sp>
          <p:nvSpPr>
            <p:cNvPr name="TextBox 26" id="26"/>
            <p:cNvSpPr txBox="true"/>
            <p:nvPr/>
          </p:nvSpPr>
          <p:spPr>
            <a:xfrm>
              <a:off x="0" y="-28575"/>
              <a:ext cx="4274726" cy="367409"/>
            </a:xfrm>
            <a:prstGeom prst="rect">
              <a:avLst/>
            </a:prstGeom>
          </p:spPr>
          <p:txBody>
            <a:bodyPr anchor="ctr" rtlCol="false" tIns="254000" lIns="254000" bIns="254000" rIns="254000"/>
            <a:lstStyle/>
            <a:p>
              <a:pPr algn="ctr">
                <a:lnSpc>
                  <a:spcPts val="2100"/>
                </a:lnSpc>
              </a:pPr>
            </a:p>
          </p:txBody>
        </p:sp>
      </p:grpSp>
      <p:sp>
        <p:nvSpPr>
          <p:cNvPr name="Freeform 27" id="27" descr="pixelated green arrow pointing to the left"/>
          <p:cNvSpPr/>
          <p:nvPr/>
        </p:nvSpPr>
        <p:spPr>
          <a:xfrm flipH="true" flipV="false" rot="0">
            <a:off x="8455403" y="1906051"/>
            <a:ext cx="335928" cy="313329"/>
          </a:xfrm>
          <a:custGeom>
            <a:avLst/>
            <a:gdLst/>
            <a:ahLst/>
            <a:cxnLst/>
            <a:rect r="r" b="b" t="t" l="l"/>
            <a:pathLst>
              <a:path h="313329" w="335928">
                <a:moveTo>
                  <a:pt x="335928" y="0"/>
                </a:moveTo>
                <a:lnTo>
                  <a:pt x="0" y="0"/>
                </a:lnTo>
                <a:lnTo>
                  <a:pt x="0" y="313329"/>
                </a:lnTo>
                <a:lnTo>
                  <a:pt x="335928" y="313329"/>
                </a:lnTo>
                <a:lnTo>
                  <a:pt x="335928" y="0"/>
                </a:lnTo>
                <a:close/>
              </a:path>
            </a:pathLst>
          </a:custGeom>
          <a:blipFill>
            <a:blip r:embed="rId23">
              <a:extLst>
                <a:ext uri="{96DAC541-7B7A-43D3-8B79-37D633B846F1}">
                  <asvg:svgBlip xmlns:asvg="http://schemas.microsoft.com/office/drawing/2016/SVG/main" r:embed="rId24"/>
                </a:ext>
              </a:extLst>
            </a:blip>
            <a:stretch>
              <a:fillRect l="0" t="0" r="0" b="0"/>
            </a:stretch>
          </a:blipFill>
        </p:spPr>
      </p:sp>
      <p:sp>
        <p:nvSpPr>
          <p:cNvPr name="TextBox 28" id="28"/>
          <p:cNvSpPr txBox="true"/>
          <p:nvPr/>
        </p:nvSpPr>
        <p:spPr>
          <a:xfrm rot="0">
            <a:off x="8995953" y="1796015"/>
            <a:ext cx="7153188" cy="495300"/>
          </a:xfrm>
          <a:prstGeom prst="rect">
            <a:avLst/>
          </a:prstGeom>
        </p:spPr>
        <p:txBody>
          <a:bodyPr anchor="t" rtlCol="false" tIns="0" lIns="0" bIns="0" rIns="0">
            <a:spAutoFit/>
          </a:bodyPr>
          <a:lstStyle/>
          <a:p>
            <a:pPr algn="l" marL="0" indent="0" lvl="0">
              <a:lnSpc>
                <a:spcPts val="3600"/>
              </a:lnSpc>
              <a:spcBef>
                <a:spcPct val="0"/>
              </a:spcBef>
            </a:pPr>
            <a:r>
              <a:rPr lang="en-US" sz="3000">
                <a:solidFill>
                  <a:srgbClr val="FFFFFF"/>
                </a:solidFill>
                <a:latin typeface="Arcade Gamer"/>
                <a:ea typeface="Arcade Gamer"/>
                <a:cs typeface="Arcade Gamer"/>
                <a:sym typeface="Arcade Gamer"/>
              </a:rPr>
              <a:t>TÓPICOS DE APRESENTAÇÃO</a:t>
            </a:r>
          </a:p>
        </p:txBody>
      </p:sp>
      <p:sp>
        <p:nvSpPr>
          <p:cNvPr name="TextBox 29" id="29"/>
          <p:cNvSpPr txBox="true"/>
          <p:nvPr/>
        </p:nvSpPr>
        <p:spPr>
          <a:xfrm rot="0">
            <a:off x="1033115" y="1295815"/>
            <a:ext cx="7217666" cy="1296036"/>
          </a:xfrm>
          <a:prstGeom prst="rect">
            <a:avLst/>
          </a:prstGeom>
        </p:spPr>
        <p:txBody>
          <a:bodyPr anchor="t" rtlCol="false" tIns="0" lIns="0" bIns="0" rIns="0">
            <a:spAutoFit/>
          </a:bodyPr>
          <a:lstStyle/>
          <a:p>
            <a:pPr algn="l">
              <a:lnSpc>
                <a:spcPts val="9520"/>
              </a:lnSpc>
            </a:pPr>
            <a:r>
              <a:rPr lang="en-US" sz="8500">
                <a:solidFill>
                  <a:srgbClr val="FF63D8"/>
                </a:solidFill>
                <a:latin typeface="Arcade Gamer"/>
                <a:ea typeface="Arcade Gamer"/>
                <a:cs typeface="Arcade Gamer"/>
                <a:sym typeface="Arcade Gamer"/>
              </a:rPr>
              <a:t>SUMÁRIO</a:t>
            </a:r>
          </a:p>
        </p:txBody>
      </p:sp>
      <p:sp>
        <p:nvSpPr>
          <p:cNvPr name="TextBox 30" id="30"/>
          <p:cNvSpPr txBox="true"/>
          <p:nvPr/>
        </p:nvSpPr>
        <p:spPr>
          <a:xfrm rot="0">
            <a:off x="8999743" y="2896651"/>
            <a:ext cx="7153188" cy="495300"/>
          </a:xfrm>
          <a:prstGeom prst="rect">
            <a:avLst/>
          </a:prstGeom>
        </p:spPr>
        <p:txBody>
          <a:bodyPr anchor="t" rtlCol="false" tIns="0" lIns="0" bIns="0" rIns="0">
            <a:spAutoFit/>
          </a:bodyPr>
          <a:lstStyle/>
          <a:p>
            <a:pPr algn="l" marL="0" indent="0" lvl="0">
              <a:lnSpc>
                <a:spcPts val="3600"/>
              </a:lnSpc>
              <a:spcBef>
                <a:spcPct val="0"/>
              </a:spcBef>
            </a:pPr>
            <a:r>
              <a:rPr lang="en-US" sz="3000">
                <a:solidFill>
                  <a:srgbClr val="FFFFFF"/>
                </a:solidFill>
                <a:latin typeface="Arcade Gamer"/>
                <a:ea typeface="Arcade Gamer"/>
                <a:cs typeface="Arcade Gamer"/>
                <a:sym typeface="Arcade Gamer"/>
              </a:rPr>
              <a:t>INTRODUÇÃO</a:t>
            </a:r>
          </a:p>
        </p:txBody>
      </p:sp>
      <p:sp>
        <p:nvSpPr>
          <p:cNvPr name="Freeform 31" id="31" descr="pixelated green arrow pointing to the left"/>
          <p:cNvSpPr/>
          <p:nvPr/>
        </p:nvSpPr>
        <p:spPr>
          <a:xfrm flipH="true" flipV="false" rot="0">
            <a:off x="8455403" y="3006686"/>
            <a:ext cx="335928" cy="313329"/>
          </a:xfrm>
          <a:custGeom>
            <a:avLst/>
            <a:gdLst/>
            <a:ahLst/>
            <a:cxnLst/>
            <a:rect r="r" b="b" t="t" l="l"/>
            <a:pathLst>
              <a:path h="313329" w="335928">
                <a:moveTo>
                  <a:pt x="335928" y="0"/>
                </a:moveTo>
                <a:lnTo>
                  <a:pt x="0" y="0"/>
                </a:lnTo>
                <a:lnTo>
                  <a:pt x="0" y="313329"/>
                </a:lnTo>
                <a:lnTo>
                  <a:pt x="335928" y="313329"/>
                </a:lnTo>
                <a:lnTo>
                  <a:pt x="335928" y="0"/>
                </a:lnTo>
                <a:close/>
              </a:path>
            </a:pathLst>
          </a:custGeom>
          <a:blipFill>
            <a:blip r:embed="rId23">
              <a:extLst>
                <a:ext uri="{96DAC541-7B7A-43D3-8B79-37D633B846F1}">
                  <asvg:svgBlip xmlns:asvg="http://schemas.microsoft.com/office/drawing/2016/SVG/main" r:embed="rId24"/>
                </a:ext>
              </a:extLst>
            </a:blip>
            <a:stretch>
              <a:fillRect l="0" t="0" r="0" b="0"/>
            </a:stretch>
          </a:blipFill>
        </p:spPr>
      </p:sp>
      <p:sp>
        <p:nvSpPr>
          <p:cNvPr name="TextBox 32" id="32"/>
          <p:cNvSpPr txBox="true"/>
          <p:nvPr/>
        </p:nvSpPr>
        <p:spPr>
          <a:xfrm rot="0">
            <a:off x="9008825" y="3574551"/>
            <a:ext cx="7153188" cy="495300"/>
          </a:xfrm>
          <a:prstGeom prst="rect">
            <a:avLst/>
          </a:prstGeom>
        </p:spPr>
        <p:txBody>
          <a:bodyPr anchor="t" rtlCol="false" tIns="0" lIns="0" bIns="0" rIns="0">
            <a:spAutoFit/>
          </a:bodyPr>
          <a:lstStyle/>
          <a:p>
            <a:pPr algn="l" marL="0" indent="0" lvl="0">
              <a:lnSpc>
                <a:spcPts val="3600"/>
              </a:lnSpc>
              <a:spcBef>
                <a:spcPct val="0"/>
              </a:spcBef>
            </a:pPr>
            <a:r>
              <a:rPr lang="en-US" sz="3000">
                <a:solidFill>
                  <a:srgbClr val="FFFFFF"/>
                </a:solidFill>
                <a:latin typeface="Arcade Gamer"/>
                <a:ea typeface="Arcade Gamer"/>
                <a:cs typeface="Arcade Gamer"/>
                <a:sym typeface="Arcade Gamer"/>
              </a:rPr>
              <a:t>FUNDAMENTAÇÃO TEÓRICA</a:t>
            </a:r>
          </a:p>
        </p:txBody>
      </p:sp>
      <p:sp>
        <p:nvSpPr>
          <p:cNvPr name="Freeform 33" id="33" descr="pixelated green arrow pointing to the left"/>
          <p:cNvSpPr/>
          <p:nvPr/>
        </p:nvSpPr>
        <p:spPr>
          <a:xfrm flipH="true" flipV="false" rot="0">
            <a:off x="8464485" y="3684586"/>
            <a:ext cx="335928" cy="313329"/>
          </a:xfrm>
          <a:custGeom>
            <a:avLst/>
            <a:gdLst/>
            <a:ahLst/>
            <a:cxnLst/>
            <a:rect r="r" b="b" t="t" l="l"/>
            <a:pathLst>
              <a:path h="313329" w="335928">
                <a:moveTo>
                  <a:pt x="335928" y="0"/>
                </a:moveTo>
                <a:lnTo>
                  <a:pt x="0" y="0"/>
                </a:lnTo>
                <a:lnTo>
                  <a:pt x="0" y="313329"/>
                </a:lnTo>
                <a:lnTo>
                  <a:pt x="335928" y="313329"/>
                </a:lnTo>
                <a:lnTo>
                  <a:pt x="335928" y="0"/>
                </a:lnTo>
                <a:close/>
              </a:path>
            </a:pathLst>
          </a:custGeom>
          <a:blipFill>
            <a:blip r:embed="rId23">
              <a:extLst>
                <a:ext uri="{96DAC541-7B7A-43D3-8B79-37D633B846F1}">
                  <asvg:svgBlip xmlns:asvg="http://schemas.microsoft.com/office/drawing/2016/SVG/main" r:embed="rId24"/>
                </a:ext>
              </a:extLst>
            </a:blip>
            <a:stretch>
              <a:fillRect l="0" t="0" r="0" b="0"/>
            </a:stretch>
          </a:blipFill>
        </p:spPr>
      </p:sp>
      <p:sp>
        <p:nvSpPr>
          <p:cNvPr name="TextBox 34" id="34"/>
          <p:cNvSpPr txBox="true"/>
          <p:nvPr/>
        </p:nvSpPr>
        <p:spPr>
          <a:xfrm rot="0">
            <a:off x="9008825" y="4250826"/>
            <a:ext cx="7153188" cy="495300"/>
          </a:xfrm>
          <a:prstGeom prst="rect">
            <a:avLst/>
          </a:prstGeom>
        </p:spPr>
        <p:txBody>
          <a:bodyPr anchor="t" rtlCol="false" tIns="0" lIns="0" bIns="0" rIns="0">
            <a:spAutoFit/>
          </a:bodyPr>
          <a:lstStyle/>
          <a:p>
            <a:pPr algn="l" marL="0" indent="0" lvl="0">
              <a:lnSpc>
                <a:spcPts val="3600"/>
              </a:lnSpc>
              <a:spcBef>
                <a:spcPct val="0"/>
              </a:spcBef>
            </a:pPr>
            <a:r>
              <a:rPr lang="en-US" sz="3000">
                <a:solidFill>
                  <a:srgbClr val="FFFFFF"/>
                </a:solidFill>
                <a:latin typeface="Arcade Gamer"/>
                <a:ea typeface="Arcade Gamer"/>
                <a:cs typeface="Arcade Gamer"/>
                <a:sym typeface="Arcade Gamer"/>
              </a:rPr>
              <a:t>JOGO 1: ARKANOID</a:t>
            </a:r>
          </a:p>
        </p:txBody>
      </p:sp>
      <p:sp>
        <p:nvSpPr>
          <p:cNvPr name="Freeform 35" id="35" descr="pixelated green arrow pointing to the left"/>
          <p:cNvSpPr/>
          <p:nvPr/>
        </p:nvSpPr>
        <p:spPr>
          <a:xfrm flipH="true" flipV="false" rot="0">
            <a:off x="8464485" y="4360861"/>
            <a:ext cx="335928" cy="313329"/>
          </a:xfrm>
          <a:custGeom>
            <a:avLst/>
            <a:gdLst/>
            <a:ahLst/>
            <a:cxnLst/>
            <a:rect r="r" b="b" t="t" l="l"/>
            <a:pathLst>
              <a:path h="313329" w="335928">
                <a:moveTo>
                  <a:pt x="335928" y="0"/>
                </a:moveTo>
                <a:lnTo>
                  <a:pt x="0" y="0"/>
                </a:lnTo>
                <a:lnTo>
                  <a:pt x="0" y="313329"/>
                </a:lnTo>
                <a:lnTo>
                  <a:pt x="335928" y="313329"/>
                </a:lnTo>
                <a:lnTo>
                  <a:pt x="335928" y="0"/>
                </a:lnTo>
                <a:close/>
              </a:path>
            </a:pathLst>
          </a:custGeom>
          <a:blipFill>
            <a:blip r:embed="rId23">
              <a:extLst>
                <a:ext uri="{96DAC541-7B7A-43D3-8B79-37D633B846F1}">
                  <asvg:svgBlip xmlns:asvg="http://schemas.microsoft.com/office/drawing/2016/SVG/main" r:embed="rId24"/>
                </a:ext>
              </a:extLst>
            </a:blip>
            <a:stretch>
              <a:fillRect l="0" t="0" r="0" b="0"/>
            </a:stretch>
          </a:blipFill>
        </p:spPr>
      </p:sp>
      <p:sp>
        <p:nvSpPr>
          <p:cNvPr name="TextBox 36" id="36"/>
          <p:cNvSpPr txBox="true"/>
          <p:nvPr/>
        </p:nvSpPr>
        <p:spPr>
          <a:xfrm rot="0">
            <a:off x="9008825" y="4910435"/>
            <a:ext cx="7153188" cy="495300"/>
          </a:xfrm>
          <a:prstGeom prst="rect">
            <a:avLst/>
          </a:prstGeom>
        </p:spPr>
        <p:txBody>
          <a:bodyPr anchor="t" rtlCol="false" tIns="0" lIns="0" bIns="0" rIns="0">
            <a:spAutoFit/>
          </a:bodyPr>
          <a:lstStyle/>
          <a:p>
            <a:pPr algn="l" marL="0" indent="0" lvl="0">
              <a:lnSpc>
                <a:spcPts val="3600"/>
              </a:lnSpc>
              <a:spcBef>
                <a:spcPct val="0"/>
              </a:spcBef>
            </a:pPr>
            <a:r>
              <a:rPr lang="en-US" sz="3000">
                <a:solidFill>
                  <a:srgbClr val="FFFFFF"/>
                </a:solidFill>
                <a:latin typeface="Arcade Gamer"/>
                <a:ea typeface="Arcade Gamer"/>
                <a:cs typeface="Arcade Gamer"/>
                <a:sym typeface="Arcade Gamer"/>
              </a:rPr>
              <a:t>JOGO 2: INTERAÇÃO COM NPC</a:t>
            </a:r>
          </a:p>
        </p:txBody>
      </p:sp>
      <p:sp>
        <p:nvSpPr>
          <p:cNvPr name="Freeform 37" id="37" descr="pixelated green arrow pointing to the left"/>
          <p:cNvSpPr/>
          <p:nvPr/>
        </p:nvSpPr>
        <p:spPr>
          <a:xfrm flipH="true" flipV="false" rot="0">
            <a:off x="8464485" y="5020471"/>
            <a:ext cx="335928" cy="313329"/>
          </a:xfrm>
          <a:custGeom>
            <a:avLst/>
            <a:gdLst/>
            <a:ahLst/>
            <a:cxnLst/>
            <a:rect r="r" b="b" t="t" l="l"/>
            <a:pathLst>
              <a:path h="313329" w="335928">
                <a:moveTo>
                  <a:pt x="335928" y="0"/>
                </a:moveTo>
                <a:lnTo>
                  <a:pt x="0" y="0"/>
                </a:lnTo>
                <a:lnTo>
                  <a:pt x="0" y="313329"/>
                </a:lnTo>
                <a:lnTo>
                  <a:pt x="335928" y="313329"/>
                </a:lnTo>
                <a:lnTo>
                  <a:pt x="335928" y="0"/>
                </a:lnTo>
                <a:close/>
              </a:path>
            </a:pathLst>
          </a:custGeom>
          <a:blipFill>
            <a:blip r:embed="rId23">
              <a:extLst>
                <a:ext uri="{96DAC541-7B7A-43D3-8B79-37D633B846F1}">
                  <asvg:svgBlip xmlns:asvg="http://schemas.microsoft.com/office/drawing/2016/SVG/main" r:embed="rId24"/>
                </a:ext>
              </a:extLst>
            </a:blip>
            <a:stretch>
              <a:fillRect l="0" t="0" r="0" b="0"/>
            </a:stretch>
          </a:blipFill>
        </p:spPr>
      </p:sp>
      <p:sp>
        <p:nvSpPr>
          <p:cNvPr name="Freeform 38" id="38" descr="pixelated green arrow pointing to the left"/>
          <p:cNvSpPr/>
          <p:nvPr/>
        </p:nvSpPr>
        <p:spPr>
          <a:xfrm flipH="true" flipV="false" rot="0">
            <a:off x="8464485" y="5677696"/>
            <a:ext cx="335928" cy="313329"/>
          </a:xfrm>
          <a:custGeom>
            <a:avLst/>
            <a:gdLst/>
            <a:ahLst/>
            <a:cxnLst/>
            <a:rect r="r" b="b" t="t" l="l"/>
            <a:pathLst>
              <a:path h="313329" w="335928">
                <a:moveTo>
                  <a:pt x="335928" y="0"/>
                </a:moveTo>
                <a:lnTo>
                  <a:pt x="0" y="0"/>
                </a:lnTo>
                <a:lnTo>
                  <a:pt x="0" y="313329"/>
                </a:lnTo>
                <a:lnTo>
                  <a:pt x="335928" y="313329"/>
                </a:lnTo>
                <a:lnTo>
                  <a:pt x="335928" y="0"/>
                </a:lnTo>
                <a:close/>
              </a:path>
            </a:pathLst>
          </a:custGeom>
          <a:blipFill>
            <a:blip r:embed="rId23">
              <a:extLst>
                <a:ext uri="{96DAC541-7B7A-43D3-8B79-37D633B846F1}">
                  <asvg:svgBlip xmlns:asvg="http://schemas.microsoft.com/office/drawing/2016/SVG/main" r:embed="rId24"/>
                </a:ext>
              </a:extLst>
            </a:blip>
            <a:stretch>
              <a:fillRect l="0" t="0" r="0" b="0"/>
            </a:stretch>
          </a:blipFill>
        </p:spPr>
      </p:sp>
      <p:sp>
        <p:nvSpPr>
          <p:cNvPr name="TextBox 39" id="39"/>
          <p:cNvSpPr txBox="true"/>
          <p:nvPr/>
        </p:nvSpPr>
        <p:spPr>
          <a:xfrm rot="0">
            <a:off x="9051015" y="6584812"/>
            <a:ext cx="7153188" cy="495300"/>
          </a:xfrm>
          <a:prstGeom prst="rect">
            <a:avLst/>
          </a:prstGeom>
        </p:spPr>
        <p:txBody>
          <a:bodyPr anchor="t" rtlCol="false" tIns="0" lIns="0" bIns="0" rIns="0">
            <a:spAutoFit/>
          </a:bodyPr>
          <a:lstStyle/>
          <a:p>
            <a:pPr algn="l" marL="0" indent="0" lvl="0">
              <a:lnSpc>
                <a:spcPts val="3600"/>
              </a:lnSpc>
              <a:spcBef>
                <a:spcPct val="0"/>
              </a:spcBef>
            </a:pPr>
            <a:r>
              <a:rPr lang="en-US" sz="3000">
                <a:solidFill>
                  <a:srgbClr val="FFFFFF"/>
                </a:solidFill>
                <a:latin typeface="Arcade Gamer"/>
                <a:ea typeface="Arcade Gamer"/>
                <a:cs typeface="Arcade Gamer"/>
                <a:sym typeface="Arcade Gamer"/>
              </a:rPr>
              <a:t>CONCLUSÃO</a:t>
            </a:r>
          </a:p>
        </p:txBody>
      </p:sp>
      <p:sp>
        <p:nvSpPr>
          <p:cNvPr name="Freeform 40" id="40" descr="pixelated green arrow pointing to the left"/>
          <p:cNvSpPr/>
          <p:nvPr/>
        </p:nvSpPr>
        <p:spPr>
          <a:xfrm flipH="true" flipV="false" rot="0">
            <a:off x="8455403" y="6694848"/>
            <a:ext cx="335928" cy="313329"/>
          </a:xfrm>
          <a:custGeom>
            <a:avLst/>
            <a:gdLst/>
            <a:ahLst/>
            <a:cxnLst/>
            <a:rect r="r" b="b" t="t" l="l"/>
            <a:pathLst>
              <a:path h="313329" w="335928">
                <a:moveTo>
                  <a:pt x="335928" y="0"/>
                </a:moveTo>
                <a:lnTo>
                  <a:pt x="0" y="0"/>
                </a:lnTo>
                <a:lnTo>
                  <a:pt x="0" y="313329"/>
                </a:lnTo>
                <a:lnTo>
                  <a:pt x="335928" y="313329"/>
                </a:lnTo>
                <a:lnTo>
                  <a:pt x="335928" y="0"/>
                </a:lnTo>
                <a:close/>
              </a:path>
            </a:pathLst>
          </a:custGeom>
          <a:blipFill>
            <a:blip r:embed="rId23">
              <a:extLst>
                <a:ext uri="{96DAC541-7B7A-43D3-8B79-37D633B846F1}">
                  <asvg:svgBlip xmlns:asvg="http://schemas.microsoft.com/office/drawing/2016/SVG/main" r:embed="rId24"/>
                </a:ext>
              </a:extLst>
            </a:blip>
            <a:stretch>
              <a:fillRect l="0" t="0" r="0" b="0"/>
            </a:stretch>
          </a:blipFill>
        </p:spPr>
      </p:sp>
      <p:sp>
        <p:nvSpPr>
          <p:cNvPr name="TextBox 41" id="41"/>
          <p:cNvSpPr txBox="true"/>
          <p:nvPr/>
        </p:nvSpPr>
        <p:spPr>
          <a:xfrm rot="0">
            <a:off x="9008825" y="5567660"/>
            <a:ext cx="7153188" cy="495300"/>
          </a:xfrm>
          <a:prstGeom prst="rect">
            <a:avLst/>
          </a:prstGeom>
        </p:spPr>
        <p:txBody>
          <a:bodyPr anchor="t" rtlCol="false" tIns="0" lIns="0" bIns="0" rIns="0">
            <a:spAutoFit/>
          </a:bodyPr>
          <a:lstStyle/>
          <a:p>
            <a:pPr algn="l" marL="0" indent="0" lvl="0">
              <a:lnSpc>
                <a:spcPts val="3600"/>
              </a:lnSpc>
              <a:spcBef>
                <a:spcPct val="0"/>
              </a:spcBef>
            </a:pPr>
            <a:r>
              <a:rPr lang="en-US" sz="3000">
                <a:solidFill>
                  <a:srgbClr val="FFFFFF"/>
                </a:solidFill>
                <a:latin typeface="Arcade Gamer"/>
                <a:ea typeface="Arcade Gamer"/>
                <a:cs typeface="Arcade Gamer"/>
                <a:sym typeface="Arcade Gamer"/>
              </a:rPr>
              <a:t>ADENDO : NPC AFD COMPLEXO</a:t>
            </a:r>
          </a:p>
        </p:txBody>
      </p:sp>
      <p:grpSp>
        <p:nvGrpSpPr>
          <p:cNvPr name="Group 42" id="42"/>
          <p:cNvGrpSpPr/>
          <p:nvPr/>
        </p:nvGrpSpPr>
        <p:grpSpPr>
          <a:xfrm rot="0">
            <a:off x="17341974" y="9085772"/>
            <a:ext cx="646680" cy="646680"/>
            <a:chOff x="0" y="0"/>
            <a:chExt cx="812800" cy="812800"/>
          </a:xfrm>
        </p:grpSpPr>
        <p:sp>
          <p:nvSpPr>
            <p:cNvPr name="Freeform 43" id="4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52CFF"/>
            </a:solidFill>
          </p:spPr>
        </p:sp>
        <p:sp>
          <p:nvSpPr>
            <p:cNvPr name="TextBox 44" id="44"/>
            <p:cNvSpPr txBox="true"/>
            <p:nvPr/>
          </p:nvSpPr>
          <p:spPr>
            <a:xfrm>
              <a:off x="76200" y="28575"/>
              <a:ext cx="660400" cy="708025"/>
            </a:xfrm>
            <a:prstGeom prst="rect">
              <a:avLst/>
            </a:prstGeom>
          </p:spPr>
          <p:txBody>
            <a:bodyPr anchor="ctr" rtlCol="false" tIns="50800" lIns="50800" bIns="50800" rIns="50800"/>
            <a:lstStyle/>
            <a:p>
              <a:pPr algn="ctr">
                <a:lnSpc>
                  <a:spcPts val="2800"/>
                </a:lnSpc>
              </a:pPr>
            </a:p>
          </p:txBody>
        </p:sp>
      </p:grpSp>
      <p:sp>
        <p:nvSpPr>
          <p:cNvPr name="TextBox 45" id="45"/>
          <p:cNvSpPr txBox="true"/>
          <p:nvPr/>
        </p:nvSpPr>
        <p:spPr>
          <a:xfrm rot="0">
            <a:off x="17592686"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Open Sans"/>
                <a:ea typeface="Open Sans"/>
                <a:cs typeface="Open Sans"/>
                <a:sym typeface="Open Sans"/>
              </a:rPr>
              <a:t>2</a:t>
            </a:r>
          </a:p>
        </p:txBody>
      </p:sp>
      <p:sp>
        <p:nvSpPr>
          <p:cNvPr name="Freeform 46" id="46" descr="pixelated green arrow pointing to the left"/>
          <p:cNvSpPr/>
          <p:nvPr/>
        </p:nvSpPr>
        <p:spPr>
          <a:xfrm flipH="true" flipV="false" rot="0">
            <a:off x="8464485" y="6143420"/>
            <a:ext cx="335928" cy="313329"/>
          </a:xfrm>
          <a:custGeom>
            <a:avLst/>
            <a:gdLst/>
            <a:ahLst/>
            <a:cxnLst/>
            <a:rect r="r" b="b" t="t" l="l"/>
            <a:pathLst>
              <a:path h="313329" w="335928">
                <a:moveTo>
                  <a:pt x="335928" y="0"/>
                </a:moveTo>
                <a:lnTo>
                  <a:pt x="0" y="0"/>
                </a:lnTo>
                <a:lnTo>
                  <a:pt x="0" y="313329"/>
                </a:lnTo>
                <a:lnTo>
                  <a:pt x="335928" y="313329"/>
                </a:lnTo>
                <a:lnTo>
                  <a:pt x="335928" y="0"/>
                </a:lnTo>
                <a:close/>
              </a:path>
            </a:pathLst>
          </a:custGeom>
          <a:blipFill>
            <a:blip r:embed="rId23">
              <a:extLst>
                <a:ext uri="{96DAC541-7B7A-43D3-8B79-37D633B846F1}">
                  <asvg:svgBlip xmlns:asvg="http://schemas.microsoft.com/office/drawing/2016/SVG/main" r:embed="rId24"/>
                </a:ext>
              </a:extLst>
            </a:blip>
            <a:stretch>
              <a:fillRect l="0" t="0" r="0" b="0"/>
            </a:stretch>
          </a:blipFill>
        </p:spPr>
      </p:sp>
      <p:sp>
        <p:nvSpPr>
          <p:cNvPr name="TextBox 47" id="47"/>
          <p:cNvSpPr txBox="true"/>
          <p:nvPr/>
        </p:nvSpPr>
        <p:spPr>
          <a:xfrm rot="0">
            <a:off x="9051015" y="6076236"/>
            <a:ext cx="7153188" cy="495300"/>
          </a:xfrm>
          <a:prstGeom prst="rect">
            <a:avLst/>
          </a:prstGeom>
        </p:spPr>
        <p:txBody>
          <a:bodyPr anchor="t" rtlCol="false" tIns="0" lIns="0" bIns="0" rIns="0">
            <a:spAutoFit/>
          </a:bodyPr>
          <a:lstStyle/>
          <a:p>
            <a:pPr algn="l" marL="0" indent="0" lvl="0">
              <a:lnSpc>
                <a:spcPts val="3600"/>
              </a:lnSpc>
              <a:spcBef>
                <a:spcPct val="0"/>
              </a:spcBef>
            </a:pPr>
            <a:r>
              <a:rPr lang="en-US" sz="3000">
                <a:solidFill>
                  <a:srgbClr val="FFFFFF"/>
                </a:solidFill>
                <a:latin typeface="Arcade Gamer"/>
                <a:ea typeface="Arcade Gamer"/>
                <a:cs typeface="Arcade Gamer"/>
                <a:sym typeface="Arcade Gamer"/>
              </a:rPr>
              <a:t>LIMITAÇÕES</a:t>
            </a:r>
          </a:p>
        </p:txBody>
      </p:sp>
    </p:spTree>
  </p:cSld>
  <p:clrMapOvr>
    <a:masterClrMapping/>
  </p:clrMapOvr>
  <p:transition spd="slow">
    <p:push dir="l"/>
  </p:transition>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0" y="8641080"/>
            <a:ext cx="9144000" cy="1645920"/>
          </a:xfrm>
          <a:custGeom>
            <a:avLst/>
            <a:gdLst/>
            <a:ahLst/>
            <a:cxnLst/>
            <a:rect r="r" b="b" t="t" l="l"/>
            <a:pathLst>
              <a:path h="1645920" w="9144000">
                <a:moveTo>
                  <a:pt x="0" y="0"/>
                </a:moveTo>
                <a:lnTo>
                  <a:pt x="9144000" y="0"/>
                </a:lnTo>
                <a:lnTo>
                  <a:pt x="9144000" y="1645920"/>
                </a:lnTo>
                <a:lnTo>
                  <a:pt x="0" y="164592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9144000" y="8641080"/>
            <a:ext cx="9144000" cy="1645920"/>
          </a:xfrm>
          <a:custGeom>
            <a:avLst/>
            <a:gdLst/>
            <a:ahLst/>
            <a:cxnLst/>
            <a:rect r="r" b="b" t="t" l="l"/>
            <a:pathLst>
              <a:path h="1645920" w="9144000">
                <a:moveTo>
                  <a:pt x="0" y="0"/>
                </a:moveTo>
                <a:lnTo>
                  <a:pt x="9144000" y="0"/>
                </a:lnTo>
                <a:lnTo>
                  <a:pt x="9144000" y="1645920"/>
                </a:lnTo>
                <a:lnTo>
                  <a:pt x="0" y="164592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3363686" y="1130413"/>
            <a:ext cx="11122783" cy="7510667"/>
          </a:xfrm>
          <a:custGeom>
            <a:avLst/>
            <a:gdLst/>
            <a:ahLst/>
            <a:cxnLst/>
            <a:rect r="r" b="b" t="t" l="l"/>
            <a:pathLst>
              <a:path h="7510667" w="11122783">
                <a:moveTo>
                  <a:pt x="0" y="0"/>
                </a:moveTo>
                <a:lnTo>
                  <a:pt x="11122782" y="0"/>
                </a:lnTo>
                <a:lnTo>
                  <a:pt x="11122782" y="7510667"/>
                </a:lnTo>
                <a:lnTo>
                  <a:pt x="0" y="7510667"/>
                </a:lnTo>
                <a:lnTo>
                  <a:pt x="0" y="0"/>
                </a:lnTo>
                <a:close/>
              </a:path>
            </a:pathLst>
          </a:custGeom>
          <a:blipFill>
            <a:blip r:embed="rId4"/>
            <a:stretch>
              <a:fillRect l="0" t="-49725" r="-213494" b="0"/>
            </a:stretch>
          </a:blipFill>
        </p:spPr>
      </p:sp>
      <p:sp>
        <p:nvSpPr>
          <p:cNvPr name="Freeform 5" id="5"/>
          <p:cNvSpPr/>
          <p:nvPr/>
        </p:nvSpPr>
        <p:spPr>
          <a:xfrm flipH="false" flipV="false" rot="0">
            <a:off x="418522" y="-123825"/>
            <a:ext cx="2231249" cy="2853923"/>
          </a:xfrm>
          <a:custGeom>
            <a:avLst/>
            <a:gdLst/>
            <a:ahLst/>
            <a:cxnLst/>
            <a:rect r="r" b="b" t="t" l="l"/>
            <a:pathLst>
              <a:path h="2853923" w="2231249">
                <a:moveTo>
                  <a:pt x="0" y="0"/>
                </a:moveTo>
                <a:lnTo>
                  <a:pt x="2231249" y="0"/>
                </a:lnTo>
                <a:lnTo>
                  <a:pt x="2231249" y="2853923"/>
                </a:lnTo>
                <a:lnTo>
                  <a:pt x="0" y="285392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true" flipV="false" rot="0">
            <a:off x="15001673" y="0"/>
            <a:ext cx="2830804" cy="3620796"/>
          </a:xfrm>
          <a:custGeom>
            <a:avLst/>
            <a:gdLst/>
            <a:ahLst/>
            <a:cxnLst/>
            <a:rect r="r" b="b" t="t" l="l"/>
            <a:pathLst>
              <a:path h="3620796" w="2830804">
                <a:moveTo>
                  <a:pt x="2830804" y="0"/>
                </a:moveTo>
                <a:lnTo>
                  <a:pt x="0" y="0"/>
                </a:lnTo>
                <a:lnTo>
                  <a:pt x="0" y="3620796"/>
                </a:lnTo>
                <a:lnTo>
                  <a:pt x="2830804" y="3620796"/>
                </a:lnTo>
                <a:lnTo>
                  <a:pt x="2830804"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14760357" y="165471"/>
            <a:ext cx="3527643" cy="1137665"/>
          </a:xfrm>
          <a:custGeom>
            <a:avLst/>
            <a:gdLst/>
            <a:ahLst/>
            <a:cxnLst/>
            <a:rect r="r" b="b" t="t" l="l"/>
            <a:pathLst>
              <a:path h="1137665" w="3527643">
                <a:moveTo>
                  <a:pt x="0" y="0"/>
                </a:moveTo>
                <a:lnTo>
                  <a:pt x="3527643" y="0"/>
                </a:lnTo>
                <a:lnTo>
                  <a:pt x="3527643" y="1137665"/>
                </a:lnTo>
                <a:lnTo>
                  <a:pt x="0" y="1137665"/>
                </a:lnTo>
                <a:lnTo>
                  <a:pt x="0" y="0"/>
                </a:lnTo>
                <a:close/>
              </a:path>
            </a:pathLst>
          </a:custGeom>
          <a:blipFill>
            <a:blip r:embed="rId4"/>
            <a:stretch>
              <a:fillRect l="0" t="0" r="0" b="0"/>
            </a:stretch>
          </a:blipFill>
        </p:spPr>
      </p:sp>
      <p:grpSp>
        <p:nvGrpSpPr>
          <p:cNvPr name="Group 8" id="8"/>
          <p:cNvGrpSpPr/>
          <p:nvPr/>
        </p:nvGrpSpPr>
        <p:grpSpPr>
          <a:xfrm rot="0">
            <a:off x="14760357" y="213521"/>
            <a:ext cx="1111494" cy="1089615"/>
            <a:chOff x="0" y="0"/>
            <a:chExt cx="292739" cy="286977"/>
          </a:xfrm>
        </p:grpSpPr>
        <p:sp>
          <p:nvSpPr>
            <p:cNvPr name="Freeform 9" id="9"/>
            <p:cNvSpPr/>
            <p:nvPr/>
          </p:nvSpPr>
          <p:spPr>
            <a:xfrm flipH="false" flipV="false" rot="0">
              <a:off x="0" y="0"/>
              <a:ext cx="292739" cy="286977"/>
            </a:xfrm>
            <a:custGeom>
              <a:avLst/>
              <a:gdLst/>
              <a:ahLst/>
              <a:cxnLst/>
              <a:rect r="r" b="b" t="t" l="l"/>
              <a:pathLst>
                <a:path h="286977" w="292739">
                  <a:moveTo>
                    <a:pt x="0" y="0"/>
                  </a:moveTo>
                  <a:lnTo>
                    <a:pt x="292739" y="0"/>
                  </a:lnTo>
                  <a:lnTo>
                    <a:pt x="292739" y="286977"/>
                  </a:lnTo>
                  <a:lnTo>
                    <a:pt x="0" y="286977"/>
                  </a:lnTo>
                  <a:close/>
                </a:path>
              </a:pathLst>
            </a:custGeom>
            <a:solidFill>
              <a:srgbClr val="000000">
                <a:alpha val="0"/>
              </a:srgbClr>
            </a:solidFill>
            <a:ln w="47625" cap="sq">
              <a:solidFill>
                <a:srgbClr val="0017BF"/>
              </a:solidFill>
              <a:prstDash val="solid"/>
              <a:miter/>
            </a:ln>
          </p:spPr>
        </p:sp>
        <p:sp>
          <p:nvSpPr>
            <p:cNvPr name="TextBox 10" id="10"/>
            <p:cNvSpPr txBox="true"/>
            <p:nvPr/>
          </p:nvSpPr>
          <p:spPr>
            <a:xfrm>
              <a:off x="0" y="-38100"/>
              <a:ext cx="292739" cy="325077"/>
            </a:xfrm>
            <a:prstGeom prst="rect">
              <a:avLst/>
            </a:prstGeom>
          </p:spPr>
          <p:txBody>
            <a:bodyPr anchor="ctr" rtlCol="false" tIns="50800" lIns="50800" bIns="50800" rIns="50800"/>
            <a:lstStyle/>
            <a:p>
              <a:pPr algn="ctr">
                <a:lnSpc>
                  <a:spcPts val="2659"/>
                </a:lnSpc>
                <a:spcBef>
                  <a:spcPct val="0"/>
                </a:spcBef>
              </a:pPr>
            </a:p>
          </p:txBody>
        </p:sp>
      </p:grpSp>
      <p:sp>
        <p:nvSpPr>
          <p:cNvPr name="TextBox 11" id="11"/>
          <p:cNvSpPr txBox="true"/>
          <p:nvPr/>
        </p:nvSpPr>
        <p:spPr>
          <a:xfrm rot="0">
            <a:off x="5881043" y="61121"/>
            <a:ext cx="6525914" cy="967579"/>
          </a:xfrm>
          <a:prstGeom prst="rect">
            <a:avLst/>
          </a:prstGeom>
        </p:spPr>
        <p:txBody>
          <a:bodyPr anchor="t" rtlCol="false" tIns="0" lIns="0" bIns="0" rIns="0">
            <a:spAutoFit/>
          </a:bodyPr>
          <a:lstStyle/>
          <a:p>
            <a:pPr algn="ctr" marL="0" indent="0" lvl="0">
              <a:lnSpc>
                <a:spcPts val="7568"/>
              </a:lnSpc>
              <a:spcBef>
                <a:spcPct val="0"/>
              </a:spcBef>
            </a:pPr>
            <a:r>
              <a:rPr lang="en-US" sz="5406">
                <a:solidFill>
                  <a:srgbClr val="FFFFFF"/>
                </a:solidFill>
                <a:latin typeface="Arcade Gamer"/>
                <a:ea typeface="Arcade Gamer"/>
                <a:cs typeface="Arcade Gamer"/>
                <a:sym typeface="Arcade Gamer"/>
              </a:rPr>
              <a:t>AFD</a:t>
            </a:r>
          </a:p>
        </p:txBody>
      </p:sp>
      <p:grpSp>
        <p:nvGrpSpPr>
          <p:cNvPr name="Group 12" id="12"/>
          <p:cNvGrpSpPr/>
          <p:nvPr/>
        </p:nvGrpSpPr>
        <p:grpSpPr>
          <a:xfrm rot="0">
            <a:off x="17414602" y="9085772"/>
            <a:ext cx="646680" cy="646680"/>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1EF80"/>
            </a:solidFill>
          </p:spPr>
        </p:sp>
        <p:sp>
          <p:nvSpPr>
            <p:cNvPr name="TextBox 14" id="14"/>
            <p:cNvSpPr txBox="true"/>
            <p:nvPr/>
          </p:nvSpPr>
          <p:spPr>
            <a:xfrm>
              <a:off x="76200" y="28575"/>
              <a:ext cx="660400" cy="708025"/>
            </a:xfrm>
            <a:prstGeom prst="rect">
              <a:avLst/>
            </a:prstGeom>
          </p:spPr>
          <p:txBody>
            <a:bodyPr anchor="ctr" rtlCol="false" tIns="50800" lIns="50800" bIns="50800" rIns="50800"/>
            <a:lstStyle/>
            <a:p>
              <a:pPr algn="ctr">
                <a:lnSpc>
                  <a:spcPts val="2800"/>
                </a:lnSpc>
              </a:pPr>
            </a:p>
          </p:txBody>
        </p:sp>
      </p:grpSp>
      <p:sp>
        <p:nvSpPr>
          <p:cNvPr name="TextBox 15" id="15"/>
          <p:cNvSpPr txBox="true"/>
          <p:nvPr/>
        </p:nvSpPr>
        <p:spPr>
          <a:xfrm rot="0">
            <a:off x="17592686"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Open Sans"/>
                <a:ea typeface="Open Sans"/>
                <a:cs typeface="Open Sans"/>
                <a:sym typeface="Open Sans"/>
              </a:rPr>
              <a:t>20</a:t>
            </a:r>
          </a:p>
        </p:txBody>
      </p:sp>
    </p:spTree>
  </p:cSld>
  <p:clrMapOvr>
    <a:masterClrMapping/>
  </p:clrMapOvr>
  <p:transition spd="slow">
    <p:push dir="l"/>
  </p:transition>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0" y="8641080"/>
            <a:ext cx="9144000" cy="1645920"/>
          </a:xfrm>
          <a:custGeom>
            <a:avLst/>
            <a:gdLst/>
            <a:ahLst/>
            <a:cxnLst/>
            <a:rect r="r" b="b" t="t" l="l"/>
            <a:pathLst>
              <a:path h="1645920" w="9144000">
                <a:moveTo>
                  <a:pt x="0" y="0"/>
                </a:moveTo>
                <a:lnTo>
                  <a:pt x="9144000" y="0"/>
                </a:lnTo>
                <a:lnTo>
                  <a:pt x="9144000" y="1645920"/>
                </a:lnTo>
                <a:lnTo>
                  <a:pt x="0" y="164592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9144000" y="8641080"/>
            <a:ext cx="9144000" cy="1645920"/>
          </a:xfrm>
          <a:custGeom>
            <a:avLst/>
            <a:gdLst/>
            <a:ahLst/>
            <a:cxnLst/>
            <a:rect r="r" b="b" t="t" l="l"/>
            <a:pathLst>
              <a:path h="1645920" w="9144000">
                <a:moveTo>
                  <a:pt x="0" y="0"/>
                </a:moveTo>
                <a:lnTo>
                  <a:pt x="9144000" y="0"/>
                </a:lnTo>
                <a:lnTo>
                  <a:pt x="9144000" y="1645920"/>
                </a:lnTo>
                <a:lnTo>
                  <a:pt x="0" y="164592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418522" y="-123825"/>
            <a:ext cx="2231249" cy="2853923"/>
          </a:xfrm>
          <a:custGeom>
            <a:avLst/>
            <a:gdLst/>
            <a:ahLst/>
            <a:cxnLst/>
            <a:rect r="r" b="b" t="t" l="l"/>
            <a:pathLst>
              <a:path h="2853923" w="2231249">
                <a:moveTo>
                  <a:pt x="0" y="0"/>
                </a:moveTo>
                <a:lnTo>
                  <a:pt x="2231249" y="0"/>
                </a:lnTo>
                <a:lnTo>
                  <a:pt x="2231249" y="2853923"/>
                </a:lnTo>
                <a:lnTo>
                  <a:pt x="0" y="285392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true" flipV="false" rot="0">
            <a:off x="15001673" y="0"/>
            <a:ext cx="2830804" cy="3620796"/>
          </a:xfrm>
          <a:custGeom>
            <a:avLst/>
            <a:gdLst/>
            <a:ahLst/>
            <a:cxnLst/>
            <a:rect r="r" b="b" t="t" l="l"/>
            <a:pathLst>
              <a:path h="3620796" w="2830804">
                <a:moveTo>
                  <a:pt x="2830804" y="0"/>
                </a:moveTo>
                <a:lnTo>
                  <a:pt x="0" y="0"/>
                </a:lnTo>
                <a:lnTo>
                  <a:pt x="0" y="3620796"/>
                </a:lnTo>
                <a:lnTo>
                  <a:pt x="2830804" y="3620796"/>
                </a:lnTo>
                <a:lnTo>
                  <a:pt x="2830804"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4912757" y="317871"/>
            <a:ext cx="3527643" cy="1137665"/>
          </a:xfrm>
          <a:custGeom>
            <a:avLst/>
            <a:gdLst/>
            <a:ahLst/>
            <a:cxnLst/>
            <a:rect r="r" b="b" t="t" l="l"/>
            <a:pathLst>
              <a:path h="1137665" w="3527643">
                <a:moveTo>
                  <a:pt x="0" y="0"/>
                </a:moveTo>
                <a:lnTo>
                  <a:pt x="3527643" y="0"/>
                </a:lnTo>
                <a:lnTo>
                  <a:pt x="3527643" y="1137665"/>
                </a:lnTo>
                <a:lnTo>
                  <a:pt x="0" y="1137665"/>
                </a:lnTo>
                <a:lnTo>
                  <a:pt x="0" y="0"/>
                </a:lnTo>
                <a:close/>
              </a:path>
            </a:pathLst>
          </a:custGeom>
          <a:blipFill>
            <a:blip r:embed="rId6"/>
            <a:stretch>
              <a:fillRect l="0" t="0" r="0" b="0"/>
            </a:stretch>
          </a:blipFill>
        </p:spPr>
      </p:sp>
      <p:grpSp>
        <p:nvGrpSpPr>
          <p:cNvPr name="Group 7" id="7"/>
          <p:cNvGrpSpPr/>
          <p:nvPr/>
        </p:nvGrpSpPr>
        <p:grpSpPr>
          <a:xfrm rot="0">
            <a:off x="15565085" y="341896"/>
            <a:ext cx="1111494" cy="1089615"/>
            <a:chOff x="0" y="0"/>
            <a:chExt cx="292739" cy="286977"/>
          </a:xfrm>
        </p:grpSpPr>
        <p:sp>
          <p:nvSpPr>
            <p:cNvPr name="Freeform 8" id="8"/>
            <p:cNvSpPr/>
            <p:nvPr/>
          </p:nvSpPr>
          <p:spPr>
            <a:xfrm flipH="false" flipV="false" rot="0">
              <a:off x="0" y="0"/>
              <a:ext cx="292739" cy="286977"/>
            </a:xfrm>
            <a:custGeom>
              <a:avLst/>
              <a:gdLst/>
              <a:ahLst/>
              <a:cxnLst/>
              <a:rect r="r" b="b" t="t" l="l"/>
              <a:pathLst>
                <a:path h="286977" w="292739">
                  <a:moveTo>
                    <a:pt x="0" y="0"/>
                  </a:moveTo>
                  <a:lnTo>
                    <a:pt x="292739" y="0"/>
                  </a:lnTo>
                  <a:lnTo>
                    <a:pt x="292739" y="286977"/>
                  </a:lnTo>
                  <a:lnTo>
                    <a:pt x="0" y="286977"/>
                  </a:lnTo>
                  <a:close/>
                </a:path>
              </a:pathLst>
            </a:custGeom>
            <a:solidFill>
              <a:srgbClr val="000000">
                <a:alpha val="0"/>
              </a:srgbClr>
            </a:solidFill>
            <a:ln w="47625" cap="sq">
              <a:solidFill>
                <a:srgbClr val="0017BF"/>
              </a:solidFill>
              <a:prstDash val="solid"/>
              <a:miter/>
            </a:ln>
          </p:spPr>
        </p:sp>
        <p:sp>
          <p:nvSpPr>
            <p:cNvPr name="TextBox 9" id="9"/>
            <p:cNvSpPr txBox="true"/>
            <p:nvPr/>
          </p:nvSpPr>
          <p:spPr>
            <a:xfrm>
              <a:off x="0" y="-38100"/>
              <a:ext cx="292739" cy="325077"/>
            </a:xfrm>
            <a:prstGeom prst="rect">
              <a:avLst/>
            </a:prstGeom>
          </p:spPr>
          <p:txBody>
            <a:bodyPr anchor="ctr" rtlCol="false" tIns="50800" lIns="50800" bIns="50800" rIns="50800"/>
            <a:lstStyle/>
            <a:p>
              <a:pPr algn="ctr">
                <a:lnSpc>
                  <a:spcPts val="2659"/>
                </a:lnSpc>
                <a:spcBef>
                  <a:spcPct val="0"/>
                </a:spcBef>
              </a:pPr>
            </a:p>
          </p:txBody>
        </p:sp>
      </p:grpSp>
      <p:grpSp>
        <p:nvGrpSpPr>
          <p:cNvPr name="Group 10" id="10"/>
          <p:cNvGrpSpPr/>
          <p:nvPr/>
        </p:nvGrpSpPr>
        <p:grpSpPr>
          <a:xfrm rot="0">
            <a:off x="17414602" y="9085772"/>
            <a:ext cx="646680" cy="646680"/>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1EF80"/>
            </a:solidFill>
          </p:spPr>
        </p:sp>
        <p:sp>
          <p:nvSpPr>
            <p:cNvPr name="TextBox 12" id="12"/>
            <p:cNvSpPr txBox="true"/>
            <p:nvPr/>
          </p:nvSpPr>
          <p:spPr>
            <a:xfrm>
              <a:off x="76200" y="28575"/>
              <a:ext cx="660400" cy="708025"/>
            </a:xfrm>
            <a:prstGeom prst="rect">
              <a:avLst/>
            </a:prstGeom>
          </p:spPr>
          <p:txBody>
            <a:bodyPr anchor="ctr" rtlCol="false" tIns="50800" lIns="50800" bIns="50800" rIns="50800"/>
            <a:lstStyle/>
            <a:p>
              <a:pPr algn="ctr">
                <a:lnSpc>
                  <a:spcPts val="2800"/>
                </a:lnSpc>
              </a:pPr>
            </a:p>
          </p:txBody>
        </p:sp>
      </p:grpSp>
      <p:sp>
        <p:nvSpPr>
          <p:cNvPr name="Freeform 13" id="13"/>
          <p:cNvSpPr/>
          <p:nvPr/>
        </p:nvSpPr>
        <p:spPr>
          <a:xfrm flipH="false" flipV="false" rot="0">
            <a:off x="3397825" y="1303136"/>
            <a:ext cx="10074007" cy="8902396"/>
          </a:xfrm>
          <a:custGeom>
            <a:avLst/>
            <a:gdLst/>
            <a:ahLst/>
            <a:cxnLst/>
            <a:rect r="r" b="b" t="t" l="l"/>
            <a:pathLst>
              <a:path h="8902396" w="10074007">
                <a:moveTo>
                  <a:pt x="0" y="0"/>
                </a:moveTo>
                <a:lnTo>
                  <a:pt x="10074007" y="0"/>
                </a:lnTo>
                <a:lnTo>
                  <a:pt x="10074007" y="8902396"/>
                </a:lnTo>
                <a:lnTo>
                  <a:pt x="0" y="8902396"/>
                </a:lnTo>
                <a:lnTo>
                  <a:pt x="0" y="0"/>
                </a:lnTo>
                <a:close/>
              </a:path>
            </a:pathLst>
          </a:custGeom>
          <a:blipFill>
            <a:blip r:embed="rId7"/>
            <a:stretch>
              <a:fillRect l="-61413" t="-275" r="-129123" b="0"/>
            </a:stretch>
          </a:blipFill>
        </p:spPr>
      </p:sp>
      <p:sp>
        <p:nvSpPr>
          <p:cNvPr name="TextBox 14" id="14"/>
          <p:cNvSpPr txBox="true"/>
          <p:nvPr/>
        </p:nvSpPr>
        <p:spPr>
          <a:xfrm rot="0">
            <a:off x="5881043" y="61121"/>
            <a:ext cx="6525914" cy="967579"/>
          </a:xfrm>
          <a:prstGeom prst="rect">
            <a:avLst/>
          </a:prstGeom>
        </p:spPr>
        <p:txBody>
          <a:bodyPr anchor="t" rtlCol="false" tIns="0" lIns="0" bIns="0" rIns="0">
            <a:spAutoFit/>
          </a:bodyPr>
          <a:lstStyle/>
          <a:p>
            <a:pPr algn="ctr" marL="0" indent="0" lvl="0">
              <a:lnSpc>
                <a:spcPts val="7568"/>
              </a:lnSpc>
              <a:spcBef>
                <a:spcPct val="0"/>
              </a:spcBef>
            </a:pPr>
            <a:r>
              <a:rPr lang="en-US" sz="5406">
                <a:solidFill>
                  <a:srgbClr val="FFFFFF"/>
                </a:solidFill>
                <a:latin typeface="Arcade Gamer"/>
                <a:ea typeface="Arcade Gamer"/>
                <a:cs typeface="Arcade Gamer"/>
                <a:sym typeface="Arcade Gamer"/>
              </a:rPr>
              <a:t>AFD</a:t>
            </a:r>
          </a:p>
        </p:txBody>
      </p:sp>
      <p:sp>
        <p:nvSpPr>
          <p:cNvPr name="TextBox 15" id="15"/>
          <p:cNvSpPr txBox="true"/>
          <p:nvPr/>
        </p:nvSpPr>
        <p:spPr>
          <a:xfrm rot="0">
            <a:off x="17592686"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Open Sans"/>
                <a:ea typeface="Open Sans"/>
                <a:cs typeface="Open Sans"/>
                <a:sym typeface="Open Sans"/>
              </a:rPr>
              <a:t>21</a:t>
            </a:r>
          </a:p>
        </p:txBody>
      </p:sp>
    </p:spTree>
  </p:cSld>
  <p:clrMapOvr>
    <a:masterClrMapping/>
  </p:clrMapOvr>
  <p:transition spd="slow">
    <p:push dir="l"/>
  </p:transition>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0" y="8641080"/>
            <a:ext cx="9144000" cy="1645920"/>
          </a:xfrm>
          <a:custGeom>
            <a:avLst/>
            <a:gdLst/>
            <a:ahLst/>
            <a:cxnLst/>
            <a:rect r="r" b="b" t="t" l="l"/>
            <a:pathLst>
              <a:path h="1645920" w="9144000">
                <a:moveTo>
                  <a:pt x="0" y="0"/>
                </a:moveTo>
                <a:lnTo>
                  <a:pt x="9144000" y="0"/>
                </a:lnTo>
                <a:lnTo>
                  <a:pt x="9144000" y="1645920"/>
                </a:lnTo>
                <a:lnTo>
                  <a:pt x="0" y="164592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9144000" y="8641080"/>
            <a:ext cx="9144000" cy="1645920"/>
          </a:xfrm>
          <a:custGeom>
            <a:avLst/>
            <a:gdLst/>
            <a:ahLst/>
            <a:cxnLst/>
            <a:rect r="r" b="b" t="t" l="l"/>
            <a:pathLst>
              <a:path h="1645920" w="9144000">
                <a:moveTo>
                  <a:pt x="0" y="0"/>
                </a:moveTo>
                <a:lnTo>
                  <a:pt x="9144000" y="0"/>
                </a:lnTo>
                <a:lnTo>
                  <a:pt x="9144000" y="1645920"/>
                </a:lnTo>
                <a:lnTo>
                  <a:pt x="0" y="164592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418522" y="-123825"/>
            <a:ext cx="2231249" cy="2853923"/>
          </a:xfrm>
          <a:custGeom>
            <a:avLst/>
            <a:gdLst/>
            <a:ahLst/>
            <a:cxnLst/>
            <a:rect r="r" b="b" t="t" l="l"/>
            <a:pathLst>
              <a:path h="2853923" w="2231249">
                <a:moveTo>
                  <a:pt x="0" y="0"/>
                </a:moveTo>
                <a:lnTo>
                  <a:pt x="2231249" y="0"/>
                </a:lnTo>
                <a:lnTo>
                  <a:pt x="2231249" y="2853923"/>
                </a:lnTo>
                <a:lnTo>
                  <a:pt x="0" y="285392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true" flipV="false" rot="0">
            <a:off x="15001673" y="0"/>
            <a:ext cx="2830804" cy="3620796"/>
          </a:xfrm>
          <a:custGeom>
            <a:avLst/>
            <a:gdLst/>
            <a:ahLst/>
            <a:cxnLst/>
            <a:rect r="r" b="b" t="t" l="l"/>
            <a:pathLst>
              <a:path h="3620796" w="2830804">
                <a:moveTo>
                  <a:pt x="2830804" y="0"/>
                </a:moveTo>
                <a:lnTo>
                  <a:pt x="0" y="0"/>
                </a:lnTo>
                <a:lnTo>
                  <a:pt x="0" y="3620796"/>
                </a:lnTo>
                <a:lnTo>
                  <a:pt x="2830804" y="3620796"/>
                </a:lnTo>
                <a:lnTo>
                  <a:pt x="2830804"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4912757" y="317871"/>
            <a:ext cx="3527643" cy="1137665"/>
          </a:xfrm>
          <a:custGeom>
            <a:avLst/>
            <a:gdLst/>
            <a:ahLst/>
            <a:cxnLst/>
            <a:rect r="r" b="b" t="t" l="l"/>
            <a:pathLst>
              <a:path h="1137665" w="3527643">
                <a:moveTo>
                  <a:pt x="0" y="0"/>
                </a:moveTo>
                <a:lnTo>
                  <a:pt x="3527643" y="0"/>
                </a:lnTo>
                <a:lnTo>
                  <a:pt x="3527643" y="1137665"/>
                </a:lnTo>
                <a:lnTo>
                  <a:pt x="0" y="1137665"/>
                </a:lnTo>
                <a:lnTo>
                  <a:pt x="0" y="0"/>
                </a:lnTo>
                <a:close/>
              </a:path>
            </a:pathLst>
          </a:custGeom>
          <a:blipFill>
            <a:blip r:embed="rId6"/>
            <a:stretch>
              <a:fillRect l="0" t="0" r="0" b="0"/>
            </a:stretch>
          </a:blipFill>
        </p:spPr>
      </p:sp>
      <p:grpSp>
        <p:nvGrpSpPr>
          <p:cNvPr name="Group 7" id="7"/>
          <p:cNvGrpSpPr/>
          <p:nvPr/>
        </p:nvGrpSpPr>
        <p:grpSpPr>
          <a:xfrm rot="0">
            <a:off x="16676578" y="341896"/>
            <a:ext cx="1111494" cy="1089615"/>
            <a:chOff x="0" y="0"/>
            <a:chExt cx="292739" cy="286977"/>
          </a:xfrm>
        </p:grpSpPr>
        <p:sp>
          <p:nvSpPr>
            <p:cNvPr name="Freeform 8" id="8"/>
            <p:cNvSpPr/>
            <p:nvPr/>
          </p:nvSpPr>
          <p:spPr>
            <a:xfrm flipH="false" flipV="false" rot="0">
              <a:off x="0" y="0"/>
              <a:ext cx="292739" cy="286977"/>
            </a:xfrm>
            <a:custGeom>
              <a:avLst/>
              <a:gdLst/>
              <a:ahLst/>
              <a:cxnLst/>
              <a:rect r="r" b="b" t="t" l="l"/>
              <a:pathLst>
                <a:path h="286977" w="292739">
                  <a:moveTo>
                    <a:pt x="0" y="0"/>
                  </a:moveTo>
                  <a:lnTo>
                    <a:pt x="292739" y="0"/>
                  </a:lnTo>
                  <a:lnTo>
                    <a:pt x="292739" y="286977"/>
                  </a:lnTo>
                  <a:lnTo>
                    <a:pt x="0" y="286977"/>
                  </a:lnTo>
                  <a:close/>
                </a:path>
              </a:pathLst>
            </a:custGeom>
            <a:solidFill>
              <a:srgbClr val="000000">
                <a:alpha val="0"/>
              </a:srgbClr>
            </a:solidFill>
            <a:ln w="47625" cap="sq">
              <a:solidFill>
                <a:srgbClr val="0017BF"/>
              </a:solidFill>
              <a:prstDash val="solid"/>
              <a:miter/>
            </a:ln>
          </p:spPr>
        </p:sp>
        <p:sp>
          <p:nvSpPr>
            <p:cNvPr name="TextBox 9" id="9"/>
            <p:cNvSpPr txBox="true"/>
            <p:nvPr/>
          </p:nvSpPr>
          <p:spPr>
            <a:xfrm>
              <a:off x="0" y="-38100"/>
              <a:ext cx="292739" cy="325077"/>
            </a:xfrm>
            <a:prstGeom prst="rect">
              <a:avLst/>
            </a:prstGeom>
          </p:spPr>
          <p:txBody>
            <a:bodyPr anchor="ctr" rtlCol="false" tIns="50800" lIns="50800" bIns="50800" rIns="50800"/>
            <a:lstStyle/>
            <a:p>
              <a:pPr algn="ctr">
                <a:lnSpc>
                  <a:spcPts val="2659"/>
                </a:lnSpc>
                <a:spcBef>
                  <a:spcPct val="0"/>
                </a:spcBef>
              </a:pPr>
            </a:p>
          </p:txBody>
        </p:sp>
      </p:grpSp>
      <p:grpSp>
        <p:nvGrpSpPr>
          <p:cNvPr name="Group 10" id="10"/>
          <p:cNvGrpSpPr/>
          <p:nvPr/>
        </p:nvGrpSpPr>
        <p:grpSpPr>
          <a:xfrm rot="0">
            <a:off x="17414602" y="9085772"/>
            <a:ext cx="646680" cy="646680"/>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1EF80"/>
            </a:solidFill>
          </p:spPr>
        </p:sp>
        <p:sp>
          <p:nvSpPr>
            <p:cNvPr name="TextBox 12" id="12"/>
            <p:cNvSpPr txBox="true"/>
            <p:nvPr/>
          </p:nvSpPr>
          <p:spPr>
            <a:xfrm>
              <a:off x="76200" y="28575"/>
              <a:ext cx="660400" cy="708025"/>
            </a:xfrm>
            <a:prstGeom prst="rect">
              <a:avLst/>
            </a:prstGeom>
          </p:spPr>
          <p:txBody>
            <a:bodyPr anchor="ctr" rtlCol="false" tIns="50800" lIns="50800" bIns="50800" rIns="50800"/>
            <a:lstStyle/>
            <a:p>
              <a:pPr algn="ctr">
                <a:lnSpc>
                  <a:spcPts val="2800"/>
                </a:lnSpc>
              </a:pPr>
            </a:p>
          </p:txBody>
        </p:sp>
      </p:grpSp>
      <p:sp>
        <p:nvSpPr>
          <p:cNvPr name="Freeform 13" id="13"/>
          <p:cNvSpPr/>
          <p:nvPr/>
        </p:nvSpPr>
        <p:spPr>
          <a:xfrm flipH="false" flipV="false" rot="0">
            <a:off x="3553259" y="1028700"/>
            <a:ext cx="10456008" cy="9122639"/>
          </a:xfrm>
          <a:custGeom>
            <a:avLst/>
            <a:gdLst/>
            <a:ahLst/>
            <a:cxnLst/>
            <a:rect r="r" b="b" t="t" l="l"/>
            <a:pathLst>
              <a:path h="9122639" w="10456008">
                <a:moveTo>
                  <a:pt x="0" y="0"/>
                </a:moveTo>
                <a:lnTo>
                  <a:pt x="10456009" y="0"/>
                </a:lnTo>
                <a:lnTo>
                  <a:pt x="10456009" y="9122639"/>
                </a:lnTo>
                <a:lnTo>
                  <a:pt x="0" y="9122639"/>
                </a:lnTo>
                <a:lnTo>
                  <a:pt x="0" y="0"/>
                </a:lnTo>
                <a:close/>
              </a:path>
            </a:pathLst>
          </a:custGeom>
          <a:blipFill>
            <a:blip r:embed="rId7"/>
            <a:stretch>
              <a:fillRect l="-128238" t="0" r="-64334" b="-2277"/>
            </a:stretch>
          </a:blipFill>
        </p:spPr>
      </p:sp>
      <p:sp>
        <p:nvSpPr>
          <p:cNvPr name="TextBox 14" id="14"/>
          <p:cNvSpPr txBox="true"/>
          <p:nvPr/>
        </p:nvSpPr>
        <p:spPr>
          <a:xfrm rot="0">
            <a:off x="5881043" y="61121"/>
            <a:ext cx="6525914" cy="967579"/>
          </a:xfrm>
          <a:prstGeom prst="rect">
            <a:avLst/>
          </a:prstGeom>
        </p:spPr>
        <p:txBody>
          <a:bodyPr anchor="t" rtlCol="false" tIns="0" lIns="0" bIns="0" rIns="0">
            <a:spAutoFit/>
          </a:bodyPr>
          <a:lstStyle/>
          <a:p>
            <a:pPr algn="ctr" marL="0" indent="0" lvl="0">
              <a:lnSpc>
                <a:spcPts val="7568"/>
              </a:lnSpc>
              <a:spcBef>
                <a:spcPct val="0"/>
              </a:spcBef>
            </a:pPr>
            <a:r>
              <a:rPr lang="en-US" sz="5406">
                <a:solidFill>
                  <a:srgbClr val="FFFFFF"/>
                </a:solidFill>
                <a:latin typeface="Arcade Gamer"/>
                <a:ea typeface="Arcade Gamer"/>
                <a:cs typeface="Arcade Gamer"/>
                <a:sym typeface="Arcade Gamer"/>
              </a:rPr>
              <a:t>AFD</a:t>
            </a:r>
          </a:p>
        </p:txBody>
      </p:sp>
      <p:sp>
        <p:nvSpPr>
          <p:cNvPr name="TextBox 15" id="15"/>
          <p:cNvSpPr txBox="true"/>
          <p:nvPr/>
        </p:nvSpPr>
        <p:spPr>
          <a:xfrm rot="0">
            <a:off x="17592686"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Open Sans"/>
                <a:ea typeface="Open Sans"/>
                <a:cs typeface="Open Sans"/>
                <a:sym typeface="Open Sans"/>
              </a:rPr>
              <a:t>22</a:t>
            </a:r>
          </a:p>
        </p:txBody>
      </p:sp>
    </p:spTree>
  </p:cSld>
  <p:clrMapOvr>
    <a:masterClrMapping/>
  </p:clrMapOvr>
  <p:transition spd="slow">
    <p:push dir="l"/>
  </p:transition>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0" y="8641080"/>
            <a:ext cx="9144000" cy="1645920"/>
          </a:xfrm>
          <a:custGeom>
            <a:avLst/>
            <a:gdLst/>
            <a:ahLst/>
            <a:cxnLst/>
            <a:rect r="r" b="b" t="t" l="l"/>
            <a:pathLst>
              <a:path h="1645920" w="9144000">
                <a:moveTo>
                  <a:pt x="0" y="0"/>
                </a:moveTo>
                <a:lnTo>
                  <a:pt x="9144000" y="0"/>
                </a:lnTo>
                <a:lnTo>
                  <a:pt x="9144000" y="1645920"/>
                </a:lnTo>
                <a:lnTo>
                  <a:pt x="0" y="164592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9144000" y="8641080"/>
            <a:ext cx="9144000" cy="1645920"/>
          </a:xfrm>
          <a:custGeom>
            <a:avLst/>
            <a:gdLst/>
            <a:ahLst/>
            <a:cxnLst/>
            <a:rect r="r" b="b" t="t" l="l"/>
            <a:pathLst>
              <a:path h="1645920" w="9144000">
                <a:moveTo>
                  <a:pt x="0" y="0"/>
                </a:moveTo>
                <a:lnTo>
                  <a:pt x="9144000" y="0"/>
                </a:lnTo>
                <a:lnTo>
                  <a:pt x="9144000" y="1645920"/>
                </a:lnTo>
                <a:lnTo>
                  <a:pt x="0" y="164592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79658" y="-123825"/>
            <a:ext cx="2231249" cy="2853923"/>
          </a:xfrm>
          <a:custGeom>
            <a:avLst/>
            <a:gdLst/>
            <a:ahLst/>
            <a:cxnLst/>
            <a:rect r="r" b="b" t="t" l="l"/>
            <a:pathLst>
              <a:path h="2853923" w="2231249">
                <a:moveTo>
                  <a:pt x="0" y="0"/>
                </a:moveTo>
                <a:lnTo>
                  <a:pt x="2231249" y="0"/>
                </a:lnTo>
                <a:lnTo>
                  <a:pt x="2231249" y="2853923"/>
                </a:lnTo>
                <a:lnTo>
                  <a:pt x="0" y="285392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true" flipV="false" rot="0">
            <a:off x="15001673" y="0"/>
            <a:ext cx="2830804" cy="3620796"/>
          </a:xfrm>
          <a:custGeom>
            <a:avLst/>
            <a:gdLst/>
            <a:ahLst/>
            <a:cxnLst/>
            <a:rect r="r" b="b" t="t" l="l"/>
            <a:pathLst>
              <a:path h="3620796" w="2830804">
                <a:moveTo>
                  <a:pt x="2830804" y="0"/>
                </a:moveTo>
                <a:lnTo>
                  <a:pt x="0" y="0"/>
                </a:lnTo>
                <a:lnTo>
                  <a:pt x="0" y="3620796"/>
                </a:lnTo>
                <a:lnTo>
                  <a:pt x="2830804" y="3620796"/>
                </a:lnTo>
                <a:lnTo>
                  <a:pt x="2830804"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4760357" y="0"/>
            <a:ext cx="3527643" cy="1137665"/>
          </a:xfrm>
          <a:custGeom>
            <a:avLst/>
            <a:gdLst/>
            <a:ahLst/>
            <a:cxnLst/>
            <a:rect r="r" b="b" t="t" l="l"/>
            <a:pathLst>
              <a:path h="1137665" w="3527643">
                <a:moveTo>
                  <a:pt x="0" y="0"/>
                </a:moveTo>
                <a:lnTo>
                  <a:pt x="3527643" y="0"/>
                </a:lnTo>
                <a:lnTo>
                  <a:pt x="3527643" y="1137665"/>
                </a:lnTo>
                <a:lnTo>
                  <a:pt x="0" y="1137665"/>
                </a:lnTo>
                <a:lnTo>
                  <a:pt x="0" y="0"/>
                </a:lnTo>
                <a:close/>
              </a:path>
            </a:pathLst>
          </a:custGeom>
          <a:blipFill>
            <a:blip r:embed="rId6"/>
            <a:stretch>
              <a:fillRect l="0" t="0" r="0" b="0"/>
            </a:stretch>
          </a:blipFill>
        </p:spPr>
      </p:sp>
      <p:grpSp>
        <p:nvGrpSpPr>
          <p:cNvPr name="Group 7" id="7"/>
          <p:cNvGrpSpPr/>
          <p:nvPr/>
        </p:nvGrpSpPr>
        <p:grpSpPr>
          <a:xfrm rot="0">
            <a:off x="17176506" y="0"/>
            <a:ext cx="1111494" cy="1089615"/>
            <a:chOff x="0" y="0"/>
            <a:chExt cx="292739" cy="286977"/>
          </a:xfrm>
        </p:grpSpPr>
        <p:sp>
          <p:nvSpPr>
            <p:cNvPr name="Freeform 8" id="8"/>
            <p:cNvSpPr/>
            <p:nvPr/>
          </p:nvSpPr>
          <p:spPr>
            <a:xfrm flipH="false" flipV="false" rot="0">
              <a:off x="0" y="0"/>
              <a:ext cx="292739" cy="286977"/>
            </a:xfrm>
            <a:custGeom>
              <a:avLst/>
              <a:gdLst/>
              <a:ahLst/>
              <a:cxnLst/>
              <a:rect r="r" b="b" t="t" l="l"/>
              <a:pathLst>
                <a:path h="286977" w="292739">
                  <a:moveTo>
                    <a:pt x="0" y="0"/>
                  </a:moveTo>
                  <a:lnTo>
                    <a:pt x="292739" y="0"/>
                  </a:lnTo>
                  <a:lnTo>
                    <a:pt x="292739" y="286977"/>
                  </a:lnTo>
                  <a:lnTo>
                    <a:pt x="0" y="286977"/>
                  </a:lnTo>
                  <a:close/>
                </a:path>
              </a:pathLst>
            </a:custGeom>
            <a:solidFill>
              <a:srgbClr val="000000">
                <a:alpha val="0"/>
              </a:srgbClr>
            </a:solidFill>
            <a:ln w="47625" cap="sq">
              <a:solidFill>
                <a:srgbClr val="0017BF"/>
              </a:solidFill>
              <a:prstDash val="solid"/>
              <a:miter/>
            </a:ln>
          </p:spPr>
        </p:sp>
        <p:sp>
          <p:nvSpPr>
            <p:cNvPr name="TextBox 9" id="9"/>
            <p:cNvSpPr txBox="true"/>
            <p:nvPr/>
          </p:nvSpPr>
          <p:spPr>
            <a:xfrm>
              <a:off x="0" y="-38100"/>
              <a:ext cx="292739" cy="325077"/>
            </a:xfrm>
            <a:prstGeom prst="rect">
              <a:avLst/>
            </a:prstGeom>
          </p:spPr>
          <p:txBody>
            <a:bodyPr anchor="ctr" rtlCol="false" tIns="50800" lIns="50800" bIns="50800" rIns="50800"/>
            <a:lstStyle/>
            <a:p>
              <a:pPr algn="ctr">
                <a:lnSpc>
                  <a:spcPts val="2659"/>
                </a:lnSpc>
                <a:spcBef>
                  <a:spcPct val="0"/>
                </a:spcBef>
              </a:pPr>
            </a:p>
          </p:txBody>
        </p:sp>
      </p:grpSp>
      <p:grpSp>
        <p:nvGrpSpPr>
          <p:cNvPr name="Group 10" id="10"/>
          <p:cNvGrpSpPr/>
          <p:nvPr/>
        </p:nvGrpSpPr>
        <p:grpSpPr>
          <a:xfrm rot="0">
            <a:off x="17414602" y="9085772"/>
            <a:ext cx="646680" cy="646680"/>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1EF80"/>
            </a:solidFill>
          </p:spPr>
        </p:sp>
        <p:sp>
          <p:nvSpPr>
            <p:cNvPr name="TextBox 12" id="12"/>
            <p:cNvSpPr txBox="true"/>
            <p:nvPr/>
          </p:nvSpPr>
          <p:spPr>
            <a:xfrm>
              <a:off x="76200" y="28575"/>
              <a:ext cx="660400" cy="708025"/>
            </a:xfrm>
            <a:prstGeom prst="rect">
              <a:avLst/>
            </a:prstGeom>
          </p:spPr>
          <p:txBody>
            <a:bodyPr anchor="ctr" rtlCol="false" tIns="50800" lIns="50800" bIns="50800" rIns="50800"/>
            <a:lstStyle/>
            <a:p>
              <a:pPr algn="ctr">
                <a:lnSpc>
                  <a:spcPts val="2800"/>
                </a:lnSpc>
              </a:pPr>
            </a:p>
          </p:txBody>
        </p:sp>
      </p:grpSp>
      <p:sp>
        <p:nvSpPr>
          <p:cNvPr name="Freeform 13" id="13"/>
          <p:cNvSpPr/>
          <p:nvPr/>
        </p:nvSpPr>
        <p:spPr>
          <a:xfrm flipH="false" flipV="false" rot="0">
            <a:off x="3906651" y="1007877"/>
            <a:ext cx="10474699" cy="9279123"/>
          </a:xfrm>
          <a:custGeom>
            <a:avLst/>
            <a:gdLst/>
            <a:ahLst/>
            <a:cxnLst/>
            <a:rect r="r" b="b" t="t" l="l"/>
            <a:pathLst>
              <a:path h="9279123" w="10474699">
                <a:moveTo>
                  <a:pt x="0" y="0"/>
                </a:moveTo>
                <a:lnTo>
                  <a:pt x="10474698" y="0"/>
                </a:lnTo>
                <a:lnTo>
                  <a:pt x="10474698" y="9279123"/>
                </a:lnTo>
                <a:lnTo>
                  <a:pt x="0" y="9279123"/>
                </a:lnTo>
                <a:lnTo>
                  <a:pt x="0" y="0"/>
                </a:lnTo>
                <a:close/>
              </a:path>
            </a:pathLst>
          </a:custGeom>
          <a:blipFill>
            <a:blip r:embed="rId7"/>
            <a:stretch>
              <a:fillRect l="-190446" t="0" r="0" b="0"/>
            </a:stretch>
          </a:blipFill>
        </p:spPr>
      </p:sp>
      <p:sp>
        <p:nvSpPr>
          <p:cNvPr name="TextBox 14" id="14"/>
          <p:cNvSpPr txBox="true"/>
          <p:nvPr/>
        </p:nvSpPr>
        <p:spPr>
          <a:xfrm rot="0">
            <a:off x="5881043" y="61121"/>
            <a:ext cx="6525914" cy="967579"/>
          </a:xfrm>
          <a:prstGeom prst="rect">
            <a:avLst/>
          </a:prstGeom>
        </p:spPr>
        <p:txBody>
          <a:bodyPr anchor="t" rtlCol="false" tIns="0" lIns="0" bIns="0" rIns="0">
            <a:spAutoFit/>
          </a:bodyPr>
          <a:lstStyle/>
          <a:p>
            <a:pPr algn="ctr" marL="0" indent="0" lvl="0">
              <a:lnSpc>
                <a:spcPts val="7568"/>
              </a:lnSpc>
              <a:spcBef>
                <a:spcPct val="0"/>
              </a:spcBef>
            </a:pPr>
            <a:r>
              <a:rPr lang="en-US" sz="5406">
                <a:solidFill>
                  <a:srgbClr val="FFFFFF"/>
                </a:solidFill>
                <a:latin typeface="Arcade Gamer"/>
                <a:ea typeface="Arcade Gamer"/>
                <a:cs typeface="Arcade Gamer"/>
                <a:sym typeface="Arcade Gamer"/>
              </a:rPr>
              <a:t>AFD</a:t>
            </a:r>
          </a:p>
        </p:txBody>
      </p:sp>
      <p:sp>
        <p:nvSpPr>
          <p:cNvPr name="TextBox 15" id="15"/>
          <p:cNvSpPr txBox="true"/>
          <p:nvPr/>
        </p:nvSpPr>
        <p:spPr>
          <a:xfrm rot="0">
            <a:off x="17592686"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Open Sans"/>
                <a:ea typeface="Open Sans"/>
                <a:cs typeface="Open Sans"/>
                <a:sym typeface="Open Sans"/>
              </a:rPr>
              <a:t>23</a:t>
            </a:r>
          </a:p>
        </p:txBody>
      </p:sp>
    </p:spTree>
  </p:cSld>
  <p:clrMapOvr>
    <a:masterClrMapping/>
  </p:clrMapOvr>
  <p:transition spd="slow">
    <p:push dir="l"/>
  </p:transition>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0" y="8641080"/>
            <a:ext cx="9144000" cy="1645920"/>
          </a:xfrm>
          <a:custGeom>
            <a:avLst/>
            <a:gdLst/>
            <a:ahLst/>
            <a:cxnLst/>
            <a:rect r="r" b="b" t="t" l="l"/>
            <a:pathLst>
              <a:path h="1645920" w="9144000">
                <a:moveTo>
                  <a:pt x="0" y="0"/>
                </a:moveTo>
                <a:lnTo>
                  <a:pt x="9144000" y="0"/>
                </a:lnTo>
                <a:lnTo>
                  <a:pt x="9144000" y="1645920"/>
                </a:lnTo>
                <a:lnTo>
                  <a:pt x="0" y="164592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9144000" y="8641080"/>
            <a:ext cx="9144000" cy="1645920"/>
          </a:xfrm>
          <a:custGeom>
            <a:avLst/>
            <a:gdLst/>
            <a:ahLst/>
            <a:cxnLst/>
            <a:rect r="r" b="b" t="t" l="l"/>
            <a:pathLst>
              <a:path h="1645920" w="9144000">
                <a:moveTo>
                  <a:pt x="0" y="0"/>
                </a:moveTo>
                <a:lnTo>
                  <a:pt x="9144000" y="0"/>
                </a:lnTo>
                <a:lnTo>
                  <a:pt x="9144000" y="1645920"/>
                </a:lnTo>
                <a:lnTo>
                  <a:pt x="0" y="164592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79658" y="-123825"/>
            <a:ext cx="2231249" cy="2853923"/>
          </a:xfrm>
          <a:custGeom>
            <a:avLst/>
            <a:gdLst/>
            <a:ahLst/>
            <a:cxnLst/>
            <a:rect r="r" b="b" t="t" l="l"/>
            <a:pathLst>
              <a:path h="2853923" w="2231249">
                <a:moveTo>
                  <a:pt x="0" y="0"/>
                </a:moveTo>
                <a:lnTo>
                  <a:pt x="2231249" y="0"/>
                </a:lnTo>
                <a:lnTo>
                  <a:pt x="2231249" y="2853923"/>
                </a:lnTo>
                <a:lnTo>
                  <a:pt x="0" y="285392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true" flipV="false" rot="0">
            <a:off x="15001673" y="0"/>
            <a:ext cx="2830804" cy="3620796"/>
          </a:xfrm>
          <a:custGeom>
            <a:avLst/>
            <a:gdLst/>
            <a:ahLst/>
            <a:cxnLst/>
            <a:rect r="r" b="b" t="t" l="l"/>
            <a:pathLst>
              <a:path h="3620796" w="2830804">
                <a:moveTo>
                  <a:pt x="2830804" y="0"/>
                </a:moveTo>
                <a:lnTo>
                  <a:pt x="0" y="0"/>
                </a:lnTo>
                <a:lnTo>
                  <a:pt x="0" y="3620796"/>
                </a:lnTo>
                <a:lnTo>
                  <a:pt x="2830804" y="3620796"/>
                </a:lnTo>
                <a:lnTo>
                  <a:pt x="2830804"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6" id="6"/>
          <p:cNvGrpSpPr/>
          <p:nvPr/>
        </p:nvGrpSpPr>
        <p:grpSpPr>
          <a:xfrm rot="0">
            <a:off x="17414602" y="9085772"/>
            <a:ext cx="646680" cy="646680"/>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1EF80"/>
            </a:solidFill>
          </p:spPr>
        </p:sp>
        <p:sp>
          <p:nvSpPr>
            <p:cNvPr name="TextBox 8" id="8"/>
            <p:cNvSpPr txBox="true"/>
            <p:nvPr/>
          </p:nvSpPr>
          <p:spPr>
            <a:xfrm>
              <a:off x="76200" y="28575"/>
              <a:ext cx="660400" cy="708025"/>
            </a:xfrm>
            <a:prstGeom prst="rect">
              <a:avLst/>
            </a:prstGeom>
          </p:spPr>
          <p:txBody>
            <a:bodyPr anchor="ctr" rtlCol="false" tIns="50800" lIns="50800" bIns="50800" rIns="50800"/>
            <a:lstStyle/>
            <a:p>
              <a:pPr algn="ctr">
                <a:lnSpc>
                  <a:spcPts val="2800"/>
                </a:lnSpc>
              </a:pPr>
            </a:p>
          </p:txBody>
        </p:sp>
      </p:grpSp>
      <p:sp>
        <p:nvSpPr>
          <p:cNvPr name="Freeform 9" id="9"/>
          <p:cNvSpPr/>
          <p:nvPr/>
        </p:nvSpPr>
        <p:spPr>
          <a:xfrm flipH="false" flipV="false" rot="0">
            <a:off x="89829" y="3118036"/>
            <a:ext cx="18108342" cy="5523044"/>
          </a:xfrm>
          <a:custGeom>
            <a:avLst/>
            <a:gdLst/>
            <a:ahLst/>
            <a:cxnLst/>
            <a:rect r="r" b="b" t="t" l="l"/>
            <a:pathLst>
              <a:path h="5523044" w="18108342">
                <a:moveTo>
                  <a:pt x="0" y="0"/>
                </a:moveTo>
                <a:lnTo>
                  <a:pt x="18108342" y="0"/>
                </a:lnTo>
                <a:lnTo>
                  <a:pt x="18108342" y="5523044"/>
                </a:lnTo>
                <a:lnTo>
                  <a:pt x="0" y="5523044"/>
                </a:lnTo>
                <a:lnTo>
                  <a:pt x="0" y="0"/>
                </a:lnTo>
                <a:close/>
              </a:path>
            </a:pathLst>
          </a:custGeom>
          <a:blipFill>
            <a:blip r:embed="rId6"/>
            <a:stretch>
              <a:fillRect l="0" t="0" r="0" b="0"/>
            </a:stretch>
          </a:blipFill>
        </p:spPr>
      </p:sp>
      <p:sp>
        <p:nvSpPr>
          <p:cNvPr name="TextBox 10" id="10"/>
          <p:cNvSpPr txBox="true"/>
          <p:nvPr/>
        </p:nvSpPr>
        <p:spPr>
          <a:xfrm rot="0">
            <a:off x="5881043" y="61121"/>
            <a:ext cx="6525914" cy="967579"/>
          </a:xfrm>
          <a:prstGeom prst="rect">
            <a:avLst/>
          </a:prstGeom>
        </p:spPr>
        <p:txBody>
          <a:bodyPr anchor="t" rtlCol="false" tIns="0" lIns="0" bIns="0" rIns="0">
            <a:spAutoFit/>
          </a:bodyPr>
          <a:lstStyle/>
          <a:p>
            <a:pPr algn="ctr" marL="0" indent="0" lvl="0">
              <a:lnSpc>
                <a:spcPts val="7568"/>
              </a:lnSpc>
              <a:spcBef>
                <a:spcPct val="0"/>
              </a:spcBef>
            </a:pPr>
            <a:r>
              <a:rPr lang="en-US" sz="5406">
                <a:solidFill>
                  <a:srgbClr val="FFFFFF"/>
                </a:solidFill>
                <a:latin typeface="Arcade Gamer"/>
                <a:ea typeface="Arcade Gamer"/>
                <a:cs typeface="Arcade Gamer"/>
                <a:sym typeface="Arcade Gamer"/>
              </a:rPr>
              <a:t>AFN</a:t>
            </a:r>
          </a:p>
        </p:txBody>
      </p:sp>
      <p:sp>
        <p:nvSpPr>
          <p:cNvPr name="TextBox 11" id="11"/>
          <p:cNvSpPr txBox="true"/>
          <p:nvPr/>
        </p:nvSpPr>
        <p:spPr>
          <a:xfrm rot="0">
            <a:off x="17592686"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Open Sans"/>
                <a:ea typeface="Open Sans"/>
                <a:cs typeface="Open Sans"/>
                <a:sym typeface="Open Sans"/>
              </a:rPr>
              <a:t>24</a:t>
            </a:r>
          </a:p>
        </p:txBody>
      </p:sp>
    </p:spTree>
  </p:cSld>
  <p:clrMapOvr>
    <a:masterClrMapping/>
  </p:clrMapOvr>
  <p:transition spd="slow">
    <p:push dir="l"/>
  </p:transition>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0" y="8641080"/>
            <a:ext cx="9144000" cy="1645920"/>
          </a:xfrm>
          <a:custGeom>
            <a:avLst/>
            <a:gdLst/>
            <a:ahLst/>
            <a:cxnLst/>
            <a:rect r="r" b="b" t="t" l="l"/>
            <a:pathLst>
              <a:path h="1645920" w="9144000">
                <a:moveTo>
                  <a:pt x="0" y="0"/>
                </a:moveTo>
                <a:lnTo>
                  <a:pt x="9144000" y="0"/>
                </a:lnTo>
                <a:lnTo>
                  <a:pt x="9144000" y="1645920"/>
                </a:lnTo>
                <a:lnTo>
                  <a:pt x="0" y="164592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9144000" y="8641080"/>
            <a:ext cx="9144000" cy="1645920"/>
          </a:xfrm>
          <a:custGeom>
            <a:avLst/>
            <a:gdLst/>
            <a:ahLst/>
            <a:cxnLst/>
            <a:rect r="r" b="b" t="t" l="l"/>
            <a:pathLst>
              <a:path h="1645920" w="9144000">
                <a:moveTo>
                  <a:pt x="0" y="0"/>
                </a:moveTo>
                <a:lnTo>
                  <a:pt x="9144000" y="0"/>
                </a:lnTo>
                <a:lnTo>
                  <a:pt x="9144000" y="1645920"/>
                </a:lnTo>
                <a:lnTo>
                  <a:pt x="0" y="164592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478220" y="2952654"/>
            <a:ext cx="15698286" cy="4807600"/>
          </a:xfrm>
          <a:custGeom>
            <a:avLst/>
            <a:gdLst/>
            <a:ahLst/>
            <a:cxnLst/>
            <a:rect r="r" b="b" t="t" l="l"/>
            <a:pathLst>
              <a:path h="4807600" w="15698286">
                <a:moveTo>
                  <a:pt x="0" y="0"/>
                </a:moveTo>
                <a:lnTo>
                  <a:pt x="15698286" y="0"/>
                </a:lnTo>
                <a:lnTo>
                  <a:pt x="15698286" y="4807601"/>
                </a:lnTo>
                <a:lnTo>
                  <a:pt x="0" y="4807601"/>
                </a:lnTo>
                <a:lnTo>
                  <a:pt x="0" y="0"/>
                </a:lnTo>
                <a:close/>
              </a:path>
            </a:pathLst>
          </a:custGeom>
          <a:blipFill>
            <a:blip r:embed="rId4"/>
            <a:stretch>
              <a:fillRect l="0" t="-88040" r="-144178" b="-56138"/>
            </a:stretch>
          </a:blipFill>
        </p:spPr>
      </p:sp>
      <p:sp>
        <p:nvSpPr>
          <p:cNvPr name="Freeform 5" id="5"/>
          <p:cNvSpPr/>
          <p:nvPr/>
        </p:nvSpPr>
        <p:spPr>
          <a:xfrm flipH="false" flipV="false" rot="0">
            <a:off x="179658" y="-123825"/>
            <a:ext cx="2231249" cy="2853923"/>
          </a:xfrm>
          <a:custGeom>
            <a:avLst/>
            <a:gdLst/>
            <a:ahLst/>
            <a:cxnLst/>
            <a:rect r="r" b="b" t="t" l="l"/>
            <a:pathLst>
              <a:path h="2853923" w="2231249">
                <a:moveTo>
                  <a:pt x="0" y="0"/>
                </a:moveTo>
                <a:lnTo>
                  <a:pt x="2231249" y="0"/>
                </a:lnTo>
                <a:lnTo>
                  <a:pt x="2231249" y="2853923"/>
                </a:lnTo>
                <a:lnTo>
                  <a:pt x="0" y="285392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true" flipV="false" rot="0">
            <a:off x="15001673" y="0"/>
            <a:ext cx="2830804" cy="3620796"/>
          </a:xfrm>
          <a:custGeom>
            <a:avLst/>
            <a:gdLst/>
            <a:ahLst/>
            <a:cxnLst/>
            <a:rect r="r" b="b" t="t" l="l"/>
            <a:pathLst>
              <a:path h="3620796" w="2830804">
                <a:moveTo>
                  <a:pt x="2830804" y="0"/>
                </a:moveTo>
                <a:lnTo>
                  <a:pt x="0" y="0"/>
                </a:lnTo>
                <a:lnTo>
                  <a:pt x="0" y="3620796"/>
                </a:lnTo>
                <a:lnTo>
                  <a:pt x="2830804" y="3620796"/>
                </a:lnTo>
                <a:lnTo>
                  <a:pt x="2830804"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7" id="7"/>
          <p:cNvSpPr txBox="true"/>
          <p:nvPr/>
        </p:nvSpPr>
        <p:spPr>
          <a:xfrm rot="0">
            <a:off x="5881043" y="61121"/>
            <a:ext cx="6525914" cy="967579"/>
          </a:xfrm>
          <a:prstGeom prst="rect">
            <a:avLst/>
          </a:prstGeom>
        </p:spPr>
        <p:txBody>
          <a:bodyPr anchor="t" rtlCol="false" tIns="0" lIns="0" bIns="0" rIns="0">
            <a:spAutoFit/>
          </a:bodyPr>
          <a:lstStyle/>
          <a:p>
            <a:pPr algn="ctr" marL="0" indent="0" lvl="0">
              <a:lnSpc>
                <a:spcPts val="7568"/>
              </a:lnSpc>
              <a:spcBef>
                <a:spcPct val="0"/>
              </a:spcBef>
            </a:pPr>
            <a:r>
              <a:rPr lang="en-US" sz="5406">
                <a:solidFill>
                  <a:srgbClr val="FFFFFF"/>
                </a:solidFill>
                <a:latin typeface="Arcade Gamer"/>
                <a:ea typeface="Arcade Gamer"/>
                <a:cs typeface="Arcade Gamer"/>
                <a:sym typeface="Arcade Gamer"/>
              </a:rPr>
              <a:t>AFN</a:t>
            </a:r>
          </a:p>
        </p:txBody>
      </p:sp>
      <p:sp>
        <p:nvSpPr>
          <p:cNvPr name="Freeform 8" id="8"/>
          <p:cNvSpPr/>
          <p:nvPr/>
        </p:nvSpPr>
        <p:spPr>
          <a:xfrm flipH="false" flipV="false" rot="0">
            <a:off x="14726649" y="75779"/>
            <a:ext cx="3561351" cy="1090664"/>
          </a:xfrm>
          <a:custGeom>
            <a:avLst/>
            <a:gdLst/>
            <a:ahLst/>
            <a:cxnLst/>
            <a:rect r="r" b="b" t="t" l="l"/>
            <a:pathLst>
              <a:path h="1090664" w="3561351">
                <a:moveTo>
                  <a:pt x="0" y="0"/>
                </a:moveTo>
                <a:lnTo>
                  <a:pt x="3561351" y="0"/>
                </a:lnTo>
                <a:lnTo>
                  <a:pt x="3561351" y="1090664"/>
                </a:lnTo>
                <a:lnTo>
                  <a:pt x="0" y="1090664"/>
                </a:lnTo>
                <a:lnTo>
                  <a:pt x="0" y="0"/>
                </a:lnTo>
                <a:close/>
              </a:path>
            </a:pathLst>
          </a:custGeom>
          <a:blipFill>
            <a:blip r:embed="rId4"/>
            <a:stretch>
              <a:fillRect l="0" t="0" r="0" b="0"/>
            </a:stretch>
          </a:blipFill>
        </p:spPr>
      </p:sp>
      <p:grpSp>
        <p:nvGrpSpPr>
          <p:cNvPr name="Group 9" id="9"/>
          <p:cNvGrpSpPr/>
          <p:nvPr/>
        </p:nvGrpSpPr>
        <p:grpSpPr>
          <a:xfrm rot="0">
            <a:off x="14726649" y="76827"/>
            <a:ext cx="1111494" cy="1089615"/>
            <a:chOff x="0" y="0"/>
            <a:chExt cx="292739" cy="286977"/>
          </a:xfrm>
        </p:grpSpPr>
        <p:sp>
          <p:nvSpPr>
            <p:cNvPr name="Freeform 10" id="10"/>
            <p:cNvSpPr/>
            <p:nvPr/>
          </p:nvSpPr>
          <p:spPr>
            <a:xfrm flipH="false" flipV="false" rot="0">
              <a:off x="0" y="0"/>
              <a:ext cx="292739" cy="286977"/>
            </a:xfrm>
            <a:custGeom>
              <a:avLst/>
              <a:gdLst/>
              <a:ahLst/>
              <a:cxnLst/>
              <a:rect r="r" b="b" t="t" l="l"/>
              <a:pathLst>
                <a:path h="286977" w="292739">
                  <a:moveTo>
                    <a:pt x="0" y="0"/>
                  </a:moveTo>
                  <a:lnTo>
                    <a:pt x="292739" y="0"/>
                  </a:lnTo>
                  <a:lnTo>
                    <a:pt x="292739" y="286977"/>
                  </a:lnTo>
                  <a:lnTo>
                    <a:pt x="0" y="286977"/>
                  </a:lnTo>
                  <a:close/>
                </a:path>
              </a:pathLst>
            </a:custGeom>
            <a:solidFill>
              <a:srgbClr val="000000">
                <a:alpha val="0"/>
              </a:srgbClr>
            </a:solidFill>
            <a:ln w="47625" cap="sq">
              <a:solidFill>
                <a:srgbClr val="0017BF"/>
              </a:solidFill>
              <a:prstDash val="solid"/>
              <a:miter/>
            </a:ln>
          </p:spPr>
        </p:sp>
        <p:sp>
          <p:nvSpPr>
            <p:cNvPr name="TextBox 11" id="11"/>
            <p:cNvSpPr txBox="true"/>
            <p:nvPr/>
          </p:nvSpPr>
          <p:spPr>
            <a:xfrm>
              <a:off x="0" y="-38100"/>
              <a:ext cx="292739" cy="325077"/>
            </a:xfrm>
            <a:prstGeom prst="rect">
              <a:avLst/>
            </a:prstGeom>
          </p:spPr>
          <p:txBody>
            <a:bodyPr anchor="ctr" rtlCol="false" tIns="50800" lIns="50800" bIns="50800" rIns="50800"/>
            <a:lstStyle/>
            <a:p>
              <a:pPr algn="ctr">
                <a:lnSpc>
                  <a:spcPts val="2659"/>
                </a:lnSpc>
                <a:spcBef>
                  <a:spcPct val="0"/>
                </a:spcBef>
              </a:pPr>
            </a:p>
          </p:txBody>
        </p:sp>
      </p:grpSp>
      <p:grpSp>
        <p:nvGrpSpPr>
          <p:cNvPr name="Group 12" id="12"/>
          <p:cNvGrpSpPr/>
          <p:nvPr/>
        </p:nvGrpSpPr>
        <p:grpSpPr>
          <a:xfrm rot="0">
            <a:off x="17414602" y="9085772"/>
            <a:ext cx="646680" cy="646680"/>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1EF80"/>
            </a:solidFill>
          </p:spPr>
        </p:sp>
        <p:sp>
          <p:nvSpPr>
            <p:cNvPr name="TextBox 14" id="14"/>
            <p:cNvSpPr txBox="true"/>
            <p:nvPr/>
          </p:nvSpPr>
          <p:spPr>
            <a:xfrm>
              <a:off x="76200" y="28575"/>
              <a:ext cx="660400" cy="708025"/>
            </a:xfrm>
            <a:prstGeom prst="rect">
              <a:avLst/>
            </a:prstGeom>
          </p:spPr>
          <p:txBody>
            <a:bodyPr anchor="ctr" rtlCol="false" tIns="50800" lIns="50800" bIns="50800" rIns="50800"/>
            <a:lstStyle/>
            <a:p>
              <a:pPr algn="ctr">
                <a:lnSpc>
                  <a:spcPts val="2800"/>
                </a:lnSpc>
              </a:pPr>
            </a:p>
          </p:txBody>
        </p:sp>
      </p:grpSp>
      <p:sp>
        <p:nvSpPr>
          <p:cNvPr name="TextBox 15" id="15"/>
          <p:cNvSpPr txBox="true"/>
          <p:nvPr/>
        </p:nvSpPr>
        <p:spPr>
          <a:xfrm rot="0">
            <a:off x="17592686"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Open Sans"/>
                <a:ea typeface="Open Sans"/>
                <a:cs typeface="Open Sans"/>
                <a:sym typeface="Open Sans"/>
              </a:rPr>
              <a:t>25</a:t>
            </a:r>
          </a:p>
        </p:txBody>
      </p:sp>
    </p:spTree>
  </p:cSld>
  <p:clrMapOvr>
    <a:masterClrMapping/>
  </p:clrMapOvr>
  <p:transition spd="slow">
    <p:push dir="l"/>
  </p:transition>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0" y="8641080"/>
            <a:ext cx="9144000" cy="1645920"/>
          </a:xfrm>
          <a:custGeom>
            <a:avLst/>
            <a:gdLst/>
            <a:ahLst/>
            <a:cxnLst/>
            <a:rect r="r" b="b" t="t" l="l"/>
            <a:pathLst>
              <a:path h="1645920" w="9144000">
                <a:moveTo>
                  <a:pt x="0" y="0"/>
                </a:moveTo>
                <a:lnTo>
                  <a:pt x="9144000" y="0"/>
                </a:lnTo>
                <a:lnTo>
                  <a:pt x="9144000" y="1645920"/>
                </a:lnTo>
                <a:lnTo>
                  <a:pt x="0" y="164592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9144000" y="8641080"/>
            <a:ext cx="9144000" cy="1645920"/>
          </a:xfrm>
          <a:custGeom>
            <a:avLst/>
            <a:gdLst/>
            <a:ahLst/>
            <a:cxnLst/>
            <a:rect r="r" b="b" t="t" l="l"/>
            <a:pathLst>
              <a:path h="1645920" w="9144000">
                <a:moveTo>
                  <a:pt x="0" y="0"/>
                </a:moveTo>
                <a:lnTo>
                  <a:pt x="9144000" y="0"/>
                </a:lnTo>
                <a:lnTo>
                  <a:pt x="9144000" y="1645920"/>
                </a:lnTo>
                <a:lnTo>
                  <a:pt x="0" y="164592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79658" y="-123825"/>
            <a:ext cx="2231249" cy="2853923"/>
          </a:xfrm>
          <a:custGeom>
            <a:avLst/>
            <a:gdLst/>
            <a:ahLst/>
            <a:cxnLst/>
            <a:rect r="r" b="b" t="t" l="l"/>
            <a:pathLst>
              <a:path h="2853923" w="2231249">
                <a:moveTo>
                  <a:pt x="0" y="0"/>
                </a:moveTo>
                <a:lnTo>
                  <a:pt x="2231249" y="0"/>
                </a:lnTo>
                <a:lnTo>
                  <a:pt x="2231249" y="2853923"/>
                </a:lnTo>
                <a:lnTo>
                  <a:pt x="0" y="285392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true" flipV="false" rot="0">
            <a:off x="15001673" y="0"/>
            <a:ext cx="2830804" cy="3620796"/>
          </a:xfrm>
          <a:custGeom>
            <a:avLst/>
            <a:gdLst/>
            <a:ahLst/>
            <a:cxnLst/>
            <a:rect r="r" b="b" t="t" l="l"/>
            <a:pathLst>
              <a:path h="3620796" w="2830804">
                <a:moveTo>
                  <a:pt x="2830804" y="0"/>
                </a:moveTo>
                <a:lnTo>
                  <a:pt x="0" y="0"/>
                </a:lnTo>
                <a:lnTo>
                  <a:pt x="0" y="3620796"/>
                </a:lnTo>
                <a:lnTo>
                  <a:pt x="2830804" y="3620796"/>
                </a:lnTo>
                <a:lnTo>
                  <a:pt x="2830804"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4726649" y="75779"/>
            <a:ext cx="3561351" cy="1090664"/>
          </a:xfrm>
          <a:custGeom>
            <a:avLst/>
            <a:gdLst/>
            <a:ahLst/>
            <a:cxnLst/>
            <a:rect r="r" b="b" t="t" l="l"/>
            <a:pathLst>
              <a:path h="1090664" w="3561351">
                <a:moveTo>
                  <a:pt x="0" y="0"/>
                </a:moveTo>
                <a:lnTo>
                  <a:pt x="3561351" y="0"/>
                </a:lnTo>
                <a:lnTo>
                  <a:pt x="3561351" y="1090664"/>
                </a:lnTo>
                <a:lnTo>
                  <a:pt x="0" y="1090664"/>
                </a:lnTo>
                <a:lnTo>
                  <a:pt x="0" y="0"/>
                </a:lnTo>
                <a:close/>
              </a:path>
            </a:pathLst>
          </a:custGeom>
          <a:blipFill>
            <a:blip r:embed="rId6"/>
            <a:stretch>
              <a:fillRect l="0" t="0" r="0" b="0"/>
            </a:stretch>
          </a:blipFill>
        </p:spPr>
      </p:sp>
      <p:grpSp>
        <p:nvGrpSpPr>
          <p:cNvPr name="Group 7" id="7"/>
          <p:cNvGrpSpPr/>
          <p:nvPr/>
        </p:nvGrpSpPr>
        <p:grpSpPr>
          <a:xfrm rot="0">
            <a:off x="15544445" y="76827"/>
            <a:ext cx="1111494" cy="1089615"/>
            <a:chOff x="0" y="0"/>
            <a:chExt cx="292739" cy="286977"/>
          </a:xfrm>
        </p:grpSpPr>
        <p:sp>
          <p:nvSpPr>
            <p:cNvPr name="Freeform 8" id="8"/>
            <p:cNvSpPr/>
            <p:nvPr/>
          </p:nvSpPr>
          <p:spPr>
            <a:xfrm flipH="false" flipV="false" rot="0">
              <a:off x="0" y="0"/>
              <a:ext cx="292739" cy="286977"/>
            </a:xfrm>
            <a:custGeom>
              <a:avLst/>
              <a:gdLst/>
              <a:ahLst/>
              <a:cxnLst/>
              <a:rect r="r" b="b" t="t" l="l"/>
              <a:pathLst>
                <a:path h="286977" w="292739">
                  <a:moveTo>
                    <a:pt x="0" y="0"/>
                  </a:moveTo>
                  <a:lnTo>
                    <a:pt x="292739" y="0"/>
                  </a:lnTo>
                  <a:lnTo>
                    <a:pt x="292739" y="286977"/>
                  </a:lnTo>
                  <a:lnTo>
                    <a:pt x="0" y="286977"/>
                  </a:lnTo>
                  <a:close/>
                </a:path>
              </a:pathLst>
            </a:custGeom>
            <a:solidFill>
              <a:srgbClr val="000000">
                <a:alpha val="0"/>
              </a:srgbClr>
            </a:solidFill>
            <a:ln w="47625" cap="sq">
              <a:solidFill>
                <a:srgbClr val="0017BF"/>
              </a:solidFill>
              <a:prstDash val="solid"/>
              <a:miter/>
            </a:ln>
          </p:spPr>
        </p:sp>
        <p:sp>
          <p:nvSpPr>
            <p:cNvPr name="TextBox 9" id="9"/>
            <p:cNvSpPr txBox="true"/>
            <p:nvPr/>
          </p:nvSpPr>
          <p:spPr>
            <a:xfrm>
              <a:off x="0" y="-38100"/>
              <a:ext cx="292739" cy="325077"/>
            </a:xfrm>
            <a:prstGeom prst="rect">
              <a:avLst/>
            </a:prstGeom>
          </p:spPr>
          <p:txBody>
            <a:bodyPr anchor="ctr" rtlCol="false" tIns="50800" lIns="50800" bIns="50800" rIns="50800"/>
            <a:lstStyle/>
            <a:p>
              <a:pPr algn="ctr">
                <a:lnSpc>
                  <a:spcPts val="2659"/>
                </a:lnSpc>
                <a:spcBef>
                  <a:spcPct val="0"/>
                </a:spcBef>
              </a:pPr>
            </a:p>
          </p:txBody>
        </p:sp>
      </p:grpSp>
      <p:grpSp>
        <p:nvGrpSpPr>
          <p:cNvPr name="Group 10" id="10"/>
          <p:cNvGrpSpPr/>
          <p:nvPr/>
        </p:nvGrpSpPr>
        <p:grpSpPr>
          <a:xfrm rot="0">
            <a:off x="17414602" y="9085772"/>
            <a:ext cx="646680" cy="646680"/>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1EF80"/>
            </a:solidFill>
          </p:spPr>
        </p:sp>
        <p:sp>
          <p:nvSpPr>
            <p:cNvPr name="TextBox 12" id="12"/>
            <p:cNvSpPr txBox="true"/>
            <p:nvPr/>
          </p:nvSpPr>
          <p:spPr>
            <a:xfrm>
              <a:off x="76200" y="28575"/>
              <a:ext cx="660400" cy="708025"/>
            </a:xfrm>
            <a:prstGeom prst="rect">
              <a:avLst/>
            </a:prstGeom>
          </p:spPr>
          <p:txBody>
            <a:bodyPr anchor="ctr" rtlCol="false" tIns="50800" lIns="50800" bIns="50800" rIns="50800"/>
            <a:lstStyle/>
            <a:p>
              <a:pPr algn="ctr">
                <a:lnSpc>
                  <a:spcPts val="2800"/>
                </a:lnSpc>
              </a:pPr>
            </a:p>
          </p:txBody>
        </p:sp>
      </p:grpSp>
      <p:sp>
        <p:nvSpPr>
          <p:cNvPr name="Freeform 13" id="13"/>
          <p:cNvSpPr/>
          <p:nvPr/>
        </p:nvSpPr>
        <p:spPr>
          <a:xfrm flipH="false" flipV="false" rot="0">
            <a:off x="3199612" y="1028700"/>
            <a:ext cx="11013357" cy="9029914"/>
          </a:xfrm>
          <a:custGeom>
            <a:avLst/>
            <a:gdLst/>
            <a:ahLst/>
            <a:cxnLst/>
            <a:rect r="r" b="b" t="t" l="l"/>
            <a:pathLst>
              <a:path h="9029914" w="11013357">
                <a:moveTo>
                  <a:pt x="0" y="0"/>
                </a:moveTo>
                <a:lnTo>
                  <a:pt x="11013357" y="0"/>
                </a:lnTo>
                <a:lnTo>
                  <a:pt x="11013357" y="9029914"/>
                </a:lnTo>
                <a:lnTo>
                  <a:pt x="0" y="9029914"/>
                </a:lnTo>
                <a:lnTo>
                  <a:pt x="0" y="0"/>
                </a:lnTo>
                <a:close/>
              </a:path>
            </a:pathLst>
          </a:custGeom>
          <a:blipFill>
            <a:blip r:embed="rId7"/>
            <a:stretch>
              <a:fillRect l="-56569" t="0" r="-112251" b="0"/>
            </a:stretch>
          </a:blipFill>
        </p:spPr>
      </p:sp>
      <p:sp>
        <p:nvSpPr>
          <p:cNvPr name="TextBox 14" id="14"/>
          <p:cNvSpPr txBox="true"/>
          <p:nvPr/>
        </p:nvSpPr>
        <p:spPr>
          <a:xfrm rot="0">
            <a:off x="5881043" y="61121"/>
            <a:ext cx="6525914" cy="967579"/>
          </a:xfrm>
          <a:prstGeom prst="rect">
            <a:avLst/>
          </a:prstGeom>
        </p:spPr>
        <p:txBody>
          <a:bodyPr anchor="t" rtlCol="false" tIns="0" lIns="0" bIns="0" rIns="0">
            <a:spAutoFit/>
          </a:bodyPr>
          <a:lstStyle/>
          <a:p>
            <a:pPr algn="ctr" marL="0" indent="0" lvl="0">
              <a:lnSpc>
                <a:spcPts val="7568"/>
              </a:lnSpc>
              <a:spcBef>
                <a:spcPct val="0"/>
              </a:spcBef>
            </a:pPr>
            <a:r>
              <a:rPr lang="en-US" sz="5406">
                <a:solidFill>
                  <a:srgbClr val="FFFFFF"/>
                </a:solidFill>
                <a:latin typeface="Arcade Gamer"/>
                <a:ea typeface="Arcade Gamer"/>
                <a:cs typeface="Arcade Gamer"/>
                <a:sym typeface="Arcade Gamer"/>
              </a:rPr>
              <a:t>AFN</a:t>
            </a:r>
          </a:p>
        </p:txBody>
      </p:sp>
      <p:sp>
        <p:nvSpPr>
          <p:cNvPr name="TextBox 15" id="15"/>
          <p:cNvSpPr txBox="true"/>
          <p:nvPr/>
        </p:nvSpPr>
        <p:spPr>
          <a:xfrm rot="0">
            <a:off x="17592686"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Open Sans"/>
                <a:ea typeface="Open Sans"/>
                <a:cs typeface="Open Sans"/>
                <a:sym typeface="Open Sans"/>
              </a:rPr>
              <a:t>26</a:t>
            </a:r>
          </a:p>
        </p:txBody>
      </p:sp>
    </p:spTree>
  </p:cSld>
  <p:clrMapOvr>
    <a:masterClrMapping/>
  </p:clrMapOvr>
  <p:transition spd="slow">
    <p:push dir="l"/>
  </p:transition>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0" y="8641080"/>
            <a:ext cx="9144000" cy="1645920"/>
          </a:xfrm>
          <a:custGeom>
            <a:avLst/>
            <a:gdLst/>
            <a:ahLst/>
            <a:cxnLst/>
            <a:rect r="r" b="b" t="t" l="l"/>
            <a:pathLst>
              <a:path h="1645920" w="9144000">
                <a:moveTo>
                  <a:pt x="0" y="0"/>
                </a:moveTo>
                <a:lnTo>
                  <a:pt x="9144000" y="0"/>
                </a:lnTo>
                <a:lnTo>
                  <a:pt x="9144000" y="1645920"/>
                </a:lnTo>
                <a:lnTo>
                  <a:pt x="0" y="164592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9144000" y="8641080"/>
            <a:ext cx="9144000" cy="1645920"/>
          </a:xfrm>
          <a:custGeom>
            <a:avLst/>
            <a:gdLst/>
            <a:ahLst/>
            <a:cxnLst/>
            <a:rect r="r" b="b" t="t" l="l"/>
            <a:pathLst>
              <a:path h="1645920" w="9144000">
                <a:moveTo>
                  <a:pt x="0" y="0"/>
                </a:moveTo>
                <a:lnTo>
                  <a:pt x="9144000" y="0"/>
                </a:lnTo>
                <a:lnTo>
                  <a:pt x="9144000" y="1645920"/>
                </a:lnTo>
                <a:lnTo>
                  <a:pt x="0" y="164592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79658" y="-123825"/>
            <a:ext cx="2231249" cy="2853923"/>
          </a:xfrm>
          <a:custGeom>
            <a:avLst/>
            <a:gdLst/>
            <a:ahLst/>
            <a:cxnLst/>
            <a:rect r="r" b="b" t="t" l="l"/>
            <a:pathLst>
              <a:path h="2853923" w="2231249">
                <a:moveTo>
                  <a:pt x="0" y="0"/>
                </a:moveTo>
                <a:lnTo>
                  <a:pt x="2231249" y="0"/>
                </a:lnTo>
                <a:lnTo>
                  <a:pt x="2231249" y="2853923"/>
                </a:lnTo>
                <a:lnTo>
                  <a:pt x="0" y="285392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true" flipV="false" rot="0">
            <a:off x="15001673" y="0"/>
            <a:ext cx="2830804" cy="3620796"/>
          </a:xfrm>
          <a:custGeom>
            <a:avLst/>
            <a:gdLst/>
            <a:ahLst/>
            <a:cxnLst/>
            <a:rect r="r" b="b" t="t" l="l"/>
            <a:pathLst>
              <a:path h="3620796" w="2830804">
                <a:moveTo>
                  <a:pt x="2830804" y="0"/>
                </a:moveTo>
                <a:lnTo>
                  <a:pt x="0" y="0"/>
                </a:lnTo>
                <a:lnTo>
                  <a:pt x="0" y="3620796"/>
                </a:lnTo>
                <a:lnTo>
                  <a:pt x="2830804" y="3620796"/>
                </a:lnTo>
                <a:lnTo>
                  <a:pt x="2830804"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4726649" y="75779"/>
            <a:ext cx="3561351" cy="1090664"/>
          </a:xfrm>
          <a:custGeom>
            <a:avLst/>
            <a:gdLst/>
            <a:ahLst/>
            <a:cxnLst/>
            <a:rect r="r" b="b" t="t" l="l"/>
            <a:pathLst>
              <a:path h="1090664" w="3561351">
                <a:moveTo>
                  <a:pt x="0" y="0"/>
                </a:moveTo>
                <a:lnTo>
                  <a:pt x="3561351" y="0"/>
                </a:lnTo>
                <a:lnTo>
                  <a:pt x="3561351" y="1090664"/>
                </a:lnTo>
                <a:lnTo>
                  <a:pt x="0" y="1090664"/>
                </a:lnTo>
                <a:lnTo>
                  <a:pt x="0" y="0"/>
                </a:lnTo>
                <a:close/>
              </a:path>
            </a:pathLst>
          </a:custGeom>
          <a:blipFill>
            <a:blip r:embed="rId6"/>
            <a:stretch>
              <a:fillRect l="0" t="0" r="0" b="0"/>
            </a:stretch>
          </a:blipFill>
        </p:spPr>
      </p:sp>
      <p:grpSp>
        <p:nvGrpSpPr>
          <p:cNvPr name="Group 7" id="7"/>
          <p:cNvGrpSpPr/>
          <p:nvPr/>
        </p:nvGrpSpPr>
        <p:grpSpPr>
          <a:xfrm rot="0">
            <a:off x="16245112" y="75779"/>
            <a:ext cx="1111494" cy="1089615"/>
            <a:chOff x="0" y="0"/>
            <a:chExt cx="292739" cy="286977"/>
          </a:xfrm>
        </p:grpSpPr>
        <p:sp>
          <p:nvSpPr>
            <p:cNvPr name="Freeform 8" id="8"/>
            <p:cNvSpPr/>
            <p:nvPr/>
          </p:nvSpPr>
          <p:spPr>
            <a:xfrm flipH="false" flipV="false" rot="0">
              <a:off x="0" y="0"/>
              <a:ext cx="292739" cy="286977"/>
            </a:xfrm>
            <a:custGeom>
              <a:avLst/>
              <a:gdLst/>
              <a:ahLst/>
              <a:cxnLst/>
              <a:rect r="r" b="b" t="t" l="l"/>
              <a:pathLst>
                <a:path h="286977" w="292739">
                  <a:moveTo>
                    <a:pt x="0" y="0"/>
                  </a:moveTo>
                  <a:lnTo>
                    <a:pt x="292739" y="0"/>
                  </a:lnTo>
                  <a:lnTo>
                    <a:pt x="292739" y="286977"/>
                  </a:lnTo>
                  <a:lnTo>
                    <a:pt x="0" y="286977"/>
                  </a:lnTo>
                  <a:close/>
                </a:path>
              </a:pathLst>
            </a:custGeom>
            <a:solidFill>
              <a:srgbClr val="000000">
                <a:alpha val="0"/>
              </a:srgbClr>
            </a:solidFill>
            <a:ln w="47625" cap="sq">
              <a:solidFill>
                <a:srgbClr val="0017BF"/>
              </a:solidFill>
              <a:prstDash val="solid"/>
              <a:miter/>
            </a:ln>
          </p:spPr>
        </p:sp>
        <p:sp>
          <p:nvSpPr>
            <p:cNvPr name="TextBox 9" id="9"/>
            <p:cNvSpPr txBox="true"/>
            <p:nvPr/>
          </p:nvSpPr>
          <p:spPr>
            <a:xfrm>
              <a:off x="0" y="-38100"/>
              <a:ext cx="292739" cy="325077"/>
            </a:xfrm>
            <a:prstGeom prst="rect">
              <a:avLst/>
            </a:prstGeom>
          </p:spPr>
          <p:txBody>
            <a:bodyPr anchor="ctr" rtlCol="false" tIns="50800" lIns="50800" bIns="50800" rIns="50800"/>
            <a:lstStyle/>
            <a:p>
              <a:pPr algn="ctr">
                <a:lnSpc>
                  <a:spcPts val="2659"/>
                </a:lnSpc>
                <a:spcBef>
                  <a:spcPct val="0"/>
                </a:spcBef>
              </a:pPr>
            </a:p>
          </p:txBody>
        </p:sp>
      </p:grpSp>
      <p:grpSp>
        <p:nvGrpSpPr>
          <p:cNvPr name="Group 10" id="10"/>
          <p:cNvGrpSpPr/>
          <p:nvPr/>
        </p:nvGrpSpPr>
        <p:grpSpPr>
          <a:xfrm rot="0">
            <a:off x="17414602" y="9085772"/>
            <a:ext cx="646680" cy="646680"/>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1EF80"/>
            </a:solidFill>
          </p:spPr>
        </p:sp>
        <p:sp>
          <p:nvSpPr>
            <p:cNvPr name="TextBox 12" id="12"/>
            <p:cNvSpPr txBox="true"/>
            <p:nvPr/>
          </p:nvSpPr>
          <p:spPr>
            <a:xfrm>
              <a:off x="76200" y="28575"/>
              <a:ext cx="660400" cy="708025"/>
            </a:xfrm>
            <a:prstGeom prst="rect">
              <a:avLst/>
            </a:prstGeom>
          </p:spPr>
          <p:txBody>
            <a:bodyPr anchor="ctr" rtlCol="false" tIns="50800" lIns="50800" bIns="50800" rIns="50800"/>
            <a:lstStyle/>
            <a:p>
              <a:pPr algn="ctr">
                <a:lnSpc>
                  <a:spcPts val="2800"/>
                </a:lnSpc>
              </a:pPr>
            </a:p>
          </p:txBody>
        </p:sp>
      </p:grpSp>
      <p:sp>
        <p:nvSpPr>
          <p:cNvPr name="Freeform 13" id="13"/>
          <p:cNvSpPr/>
          <p:nvPr/>
        </p:nvSpPr>
        <p:spPr>
          <a:xfrm flipH="false" flipV="false" rot="0">
            <a:off x="3514779" y="1028700"/>
            <a:ext cx="9814163" cy="8925738"/>
          </a:xfrm>
          <a:custGeom>
            <a:avLst/>
            <a:gdLst/>
            <a:ahLst/>
            <a:cxnLst/>
            <a:rect r="r" b="b" t="t" l="l"/>
            <a:pathLst>
              <a:path h="8925738" w="9814163">
                <a:moveTo>
                  <a:pt x="0" y="0"/>
                </a:moveTo>
                <a:lnTo>
                  <a:pt x="9814164" y="0"/>
                </a:lnTo>
                <a:lnTo>
                  <a:pt x="9814164" y="8925738"/>
                </a:lnTo>
                <a:lnTo>
                  <a:pt x="0" y="8925738"/>
                </a:lnTo>
                <a:lnTo>
                  <a:pt x="0" y="0"/>
                </a:lnTo>
                <a:close/>
              </a:path>
            </a:pathLst>
          </a:custGeom>
          <a:blipFill>
            <a:blip r:embed="rId7"/>
            <a:stretch>
              <a:fillRect l="-128716" t="0" r="-69472" b="0"/>
            </a:stretch>
          </a:blipFill>
        </p:spPr>
      </p:sp>
      <p:sp>
        <p:nvSpPr>
          <p:cNvPr name="TextBox 14" id="14"/>
          <p:cNvSpPr txBox="true"/>
          <p:nvPr/>
        </p:nvSpPr>
        <p:spPr>
          <a:xfrm rot="0">
            <a:off x="5881043" y="61121"/>
            <a:ext cx="6525914" cy="967579"/>
          </a:xfrm>
          <a:prstGeom prst="rect">
            <a:avLst/>
          </a:prstGeom>
        </p:spPr>
        <p:txBody>
          <a:bodyPr anchor="t" rtlCol="false" tIns="0" lIns="0" bIns="0" rIns="0">
            <a:spAutoFit/>
          </a:bodyPr>
          <a:lstStyle/>
          <a:p>
            <a:pPr algn="ctr" marL="0" indent="0" lvl="0">
              <a:lnSpc>
                <a:spcPts val="7568"/>
              </a:lnSpc>
              <a:spcBef>
                <a:spcPct val="0"/>
              </a:spcBef>
            </a:pPr>
            <a:r>
              <a:rPr lang="en-US" sz="5406">
                <a:solidFill>
                  <a:srgbClr val="FFFFFF"/>
                </a:solidFill>
                <a:latin typeface="Arcade Gamer"/>
                <a:ea typeface="Arcade Gamer"/>
                <a:cs typeface="Arcade Gamer"/>
                <a:sym typeface="Arcade Gamer"/>
              </a:rPr>
              <a:t>AFN</a:t>
            </a:r>
          </a:p>
        </p:txBody>
      </p:sp>
      <p:sp>
        <p:nvSpPr>
          <p:cNvPr name="TextBox 15" id="15"/>
          <p:cNvSpPr txBox="true"/>
          <p:nvPr/>
        </p:nvSpPr>
        <p:spPr>
          <a:xfrm rot="0">
            <a:off x="17592686"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Open Sans"/>
                <a:ea typeface="Open Sans"/>
                <a:cs typeface="Open Sans"/>
                <a:sym typeface="Open Sans"/>
              </a:rPr>
              <a:t>27</a:t>
            </a:r>
          </a:p>
        </p:txBody>
      </p:sp>
    </p:spTree>
  </p:cSld>
  <p:clrMapOvr>
    <a:masterClrMapping/>
  </p:clrMapOvr>
  <p:transition spd="slow">
    <p:push dir="l"/>
  </p:transition>
</p:sld>
</file>

<file path=ppt/slides/slide28.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0" y="8641080"/>
            <a:ext cx="9144000" cy="1645920"/>
          </a:xfrm>
          <a:custGeom>
            <a:avLst/>
            <a:gdLst/>
            <a:ahLst/>
            <a:cxnLst/>
            <a:rect r="r" b="b" t="t" l="l"/>
            <a:pathLst>
              <a:path h="1645920" w="9144000">
                <a:moveTo>
                  <a:pt x="0" y="0"/>
                </a:moveTo>
                <a:lnTo>
                  <a:pt x="9144000" y="0"/>
                </a:lnTo>
                <a:lnTo>
                  <a:pt x="9144000" y="1645920"/>
                </a:lnTo>
                <a:lnTo>
                  <a:pt x="0" y="164592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9144000" y="8641080"/>
            <a:ext cx="9144000" cy="1645920"/>
          </a:xfrm>
          <a:custGeom>
            <a:avLst/>
            <a:gdLst/>
            <a:ahLst/>
            <a:cxnLst/>
            <a:rect r="r" b="b" t="t" l="l"/>
            <a:pathLst>
              <a:path h="1645920" w="9144000">
                <a:moveTo>
                  <a:pt x="0" y="0"/>
                </a:moveTo>
                <a:lnTo>
                  <a:pt x="9144000" y="0"/>
                </a:lnTo>
                <a:lnTo>
                  <a:pt x="9144000" y="1645920"/>
                </a:lnTo>
                <a:lnTo>
                  <a:pt x="0" y="164592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79658" y="-123825"/>
            <a:ext cx="2231249" cy="2853923"/>
          </a:xfrm>
          <a:custGeom>
            <a:avLst/>
            <a:gdLst/>
            <a:ahLst/>
            <a:cxnLst/>
            <a:rect r="r" b="b" t="t" l="l"/>
            <a:pathLst>
              <a:path h="2853923" w="2231249">
                <a:moveTo>
                  <a:pt x="0" y="0"/>
                </a:moveTo>
                <a:lnTo>
                  <a:pt x="2231249" y="0"/>
                </a:lnTo>
                <a:lnTo>
                  <a:pt x="2231249" y="2853923"/>
                </a:lnTo>
                <a:lnTo>
                  <a:pt x="0" y="285392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true" flipV="false" rot="0">
            <a:off x="15001673" y="0"/>
            <a:ext cx="2830804" cy="3620796"/>
          </a:xfrm>
          <a:custGeom>
            <a:avLst/>
            <a:gdLst/>
            <a:ahLst/>
            <a:cxnLst/>
            <a:rect r="r" b="b" t="t" l="l"/>
            <a:pathLst>
              <a:path h="3620796" w="2830804">
                <a:moveTo>
                  <a:pt x="2830804" y="0"/>
                </a:moveTo>
                <a:lnTo>
                  <a:pt x="0" y="0"/>
                </a:lnTo>
                <a:lnTo>
                  <a:pt x="0" y="3620796"/>
                </a:lnTo>
                <a:lnTo>
                  <a:pt x="2830804" y="3620796"/>
                </a:lnTo>
                <a:lnTo>
                  <a:pt x="2830804"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4726649" y="75779"/>
            <a:ext cx="3561351" cy="1090664"/>
          </a:xfrm>
          <a:custGeom>
            <a:avLst/>
            <a:gdLst/>
            <a:ahLst/>
            <a:cxnLst/>
            <a:rect r="r" b="b" t="t" l="l"/>
            <a:pathLst>
              <a:path h="1090664" w="3561351">
                <a:moveTo>
                  <a:pt x="0" y="0"/>
                </a:moveTo>
                <a:lnTo>
                  <a:pt x="3561351" y="0"/>
                </a:lnTo>
                <a:lnTo>
                  <a:pt x="3561351" y="1090664"/>
                </a:lnTo>
                <a:lnTo>
                  <a:pt x="0" y="1090664"/>
                </a:lnTo>
                <a:lnTo>
                  <a:pt x="0" y="0"/>
                </a:lnTo>
                <a:close/>
              </a:path>
            </a:pathLst>
          </a:custGeom>
          <a:blipFill>
            <a:blip r:embed="rId6"/>
            <a:stretch>
              <a:fillRect l="0" t="0" r="0" b="0"/>
            </a:stretch>
          </a:blipFill>
        </p:spPr>
      </p:sp>
      <p:grpSp>
        <p:nvGrpSpPr>
          <p:cNvPr name="Group 7" id="7"/>
          <p:cNvGrpSpPr/>
          <p:nvPr/>
        </p:nvGrpSpPr>
        <p:grpSpPr>
          <a:xfrm rot="0">
            <a:off x="17176506" y="75779"/>
            <a:ext cx="1111494" cy="1089615"/>
            <a:chOff x="0" y="0"/>
            <a:chExt cx="292739" cy="286977"/>
          </a:xfrm>
        </p:grpSpPr>
        <p:sp>
          <p:nvSpPr>
            <p:cNvPr name="Freeform 8" id="8"/>
            <p:cNvSpPr/>
            <p:nvPr/>
          </p:nvSpPr>
          <p:spPr>
            <a:xfrm flipH="false" flipV="false" rot="0">
              <a:off x="0" y="0"/>
              <a:ext cx="292739" cy="286977"/>
            </a:xfrm>
            <a:custGeom>
              <a:avLst/>
              <a:gdLst/>
              <a:ahLst/>
              <a:cxnLst/>
              <a:rect r="r" b="b" t="t" l="l"/>
              <a:pathLst>
                <a:path h="286977" w="292739">
                  <a:moveTo>
                    <a:pt x="0" y="0"/>
                  </a:moveTo>
                  <a:lnTo>
                    <a:pt x="292739" y="0"/>
                  </a:lnTo>
                  <a:lnTo>
                    <a:pt x="292739" y="286977"/>
                  </a:lnTo>
                  <a:lnTo>
                    <a:pt x="0" y="286977"/>
                  </a:lnTo>
                  <a:close/>
                </a:path>
              </a:pathLst>
            </a:custGeom>
            <a:solidFill>
              <a:srgbClr val="000000">
                <a:alpha val="0"/>
              </a:srgbClr>
            </a:solidFill>
            <a:ln w="47625" cap="sq">
              <a:solidFill>
                <a:srgbClr val="0017BF"/>
              </a:solidFill>
              <a:prstDash val="solid"/>
              <a:miter/>
            </a:ln>
          </p:spPr>
        </p:sp>
        <p:sp>
          <p:nvSpPr>
            <p:cNvPr name="TextBox 9" id="9"/>
            <p:cNvSpPr txBox="true"/>
            <p:nvPr/>
          </p:nvSpPr>
          <p:spPr>
            <a:xfrm>
              <a:off x="0" y="-38100"/>
              <a:ext cx="292739" cy="325077"/>
            </a:xfrm>
            <a:prstGeom prst="rect">
              <a:avLst/>
            </a:prstGeom>
          </p:spPr>
          <p:txBody>
            <a:bodyPr anchor="ctr" rtlCol="false" tIns="50800" lIns="50800" bIns="50800" rIns="50800"/>
            <a:lstStyle/>
            <a:p>
              <a:pPr algn="ctr">
                <a:lnSpc>
                  <a:spcPts val="2659"/>
                </a:lnSpc>
                <a:spcBef>
                  <a:spcPct val="0"/>
                </a:spcBef>
              </a:pPr>
            </a:p>
          </p:txBody>
        </p:sp>
      </p:grpSp>
      <p:grpSp>
        <p:nvGrpSpPr>
          <p:cNvPr name="Group 10" id="10"/>
          <p:cNvGrpSpPr/>
          <p:nvPr/>
        </p:nvGrpSpPr>
        <p:grpSpPr>
          <a:xfrm rot="0">
            <a:off x="17414602" y="9085772"/>
            <a:ext cx="646680" cy="646680"/>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1EF80"/>
            </a:solidFill>
          </p:spPr>
        </p:sp>
        <p:sp>
          <p:nvSpPr>
            <p:cNvPr name="TextBox 12" id="12"/>
            <p:cNvSpPr txBox="true"/>
            <p:nvPr/>
          </p:nvSpPr>
          <p:spPr>
            <a:xfrm>
              <a:off x="76200" y="28575"/>
              <a:ext cx="660400" cy="708025"/>
            </a:xfrm>
            <a:prstGeom prst="rect">
              <a:avLst/>
            </a:prstGeom>
          </p:spPr>
          <p:txBody>
            <a:bodyPr anchor="ctr" rtlCol="false" tIns="50800" lIns="50800" bIns="50800" rIns="50800"/>
            <a:lstStyle/>
            <a:p>
              <a:pPr algn="ctr">
                <a:lnSpc>
                  <a:spcPts val="2800"/>
                </a:lnSpc>
              </a:pPr>
            </a:p>
          </p:txBody>
        </p:sp>
      </p:grpSp>
      <p:sp>
        <p:nvSpPr>
          <p:cNvPr name="Freeform 13" id="13"/>
          <p:cNvSpPr/>
          <p:nvPr/>
        </p:nvSpPr>
        <p:spPr>
          <a:xfrm flipH="false" flipV="false" rot="0">
            <a:off x="4167673" y="1028700"/>
            <a:ext cx="9718997" cy="8961084"/>
          </a:xfrm>
          <a:custGeom>
            <a:avLst/>
            <a:gdLst/>
            <a:ahLst/>
            <a:cxnLst/>
            <a:rect r="r" b="b" t="t" l="l"/>
            <a:pathLst>
              <a:path h="8961084" w="9718997">
                <a:moveTo>
                  <a:pt x="0" y="0"/>
                </a:moveTo>
                <a:lnTo>
                  <a:pt x="9718998" y="0"/>
                </a:lnTo>
                <a:lnTo>
                  <a:pt x="9718998" y="8961084"/>
                </a:lnTo>
                <a:lnTo>
                  <a:pt x="0" y="8961084"/>
                </a:lnTo>
                <a:lnTo>
                  <a:pt x="0" y="0"/>
                </a:lnTo>
                <a:close/>
              </a:path>
            </a:pathLst>
          </a:custGeom>
          <a:blipFill>
            <a:blip r:embed="rId7"/>
            <a:stretch>
              <a:fillRect l="-205446" t="-1040" r="0" b="0"/>
            </a:stretch>
          </a:blipFill>
        </p:spPr>
      </p:sp>
      <p:sp>
        <p:nvSpPr>
          <p:cNvPr name="TextBox 14" id="14"/>
          <p:cNvSpPr txBox="true"/>
          <p:nvPr/>
        </p:nvSpPr>
        <p:spPr>
          <a:xfrm rot="0">
            <a:off x="5881043" y="61121"/>
            <a:ext cx="6525914" cy="967579"/>
          </a:xfrm>
          <a:prstGeom prst="rect">
            <a:avLst/>
          </a:prstGeom>
        </p:spPr>
        <p:txBody>
          <a:bodyPr anchor="t" rtlCol="false" tIns="0" lIns="0" bIns="0" rIns="0">
            <a:spAutoFit/>
          </a:bodyPr>
          <a:lstStyle/>
          <a:p>
            <a:pPr algn="ctr" marL="0" indent="0" lvl="0">
              <a:lnSpc>
                <a:spcPts val="7568"/>
              </a:lnSpc>
              <a:spcBef>
                <a:spcPct val="0"/>
              </a:spcBef>
            </a:pPr>
            <a:r>
              <a:rPr lang="en-US" sz="5406">
                <a:solidFill>
                  <a:srgbClr val="FFFFFF"/>
                </a:solidFill>
                <a:latin typeface="Arcade Gamer"/>
                <a:ea typeface="Arcade Gamer"/>
                <a:cs typeface="Arcade Gamer"/>
                <a:sym typeface="Arcade Gamer"/>
              </a:rPr>
              <a:t>AFN</a:t>
            </a:r>
          </a:p>
        </p:txBody>
      </p:sp>
      <p:sp>
        <p:nvSpPr>
          <p:cNvPr name="TextBox 15" id="15"/>
          <p:cNvSpPr txBox="true"/>
          <p:nvPr/>
        </p:nvSpPr>
        <p:spPr>
          <a:xfrm rot="0">
            <a:off x="17592686"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Open Sans"/>
                <a:ea typeface="Open Sans"/>
                <a:cs typeface="Open Sans"/>
                <a:sym typeface="Open Sans"/>
              </a:rPr>
              <a:t>28</a:t>
            </a:r>
          </a:p>
        </p:txBody>
      </p:sp>
    </p:spTree>
  </p:cSld>
  <p:clrMapOvr>
    <a:masterClrMapping/>
  </p:clrMapOvr>
  <p:transition spd="slow">
    <p:push dir="l"/>
  </p:transition>
</p:sld>
</file>

<file path=ppt/slides/slide29.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339183" y="181801"/>
            <a:ext cx="17434467" cy="9604914"/>
            <a:chOff x="0" y="0"/>
            <a:chExt cx="4591794" cy="2529689"/>
          </a:xfrm>
        </p:grpSpPr>
        <p:sp>
          <p:nvSpPr>
            <p:cNvPr name="Freeform 3" id="3">
              <a:extLst>
                <a:ext uri="{C183D7F6-B498-43B3-948B-1728B52AA6E4}">
                  <adec:decorative xmlns:adec="http://schemas.microsoft.com/office/drawing/2017/decorative" val="1"/>
                </a:ext>
              </a:extLst>
            </p:cNvPr>
            <p:cNvSpPr/>
            <p:nvPr/>
          </p:nvSpPr>
          <p:spPr>
            <a:xfrm flipH="false" flipV="false" rot="0">
              <a:off x="0" y="0"/>
              <a:ext cx="4591794" cy="2529689"/>
            </a:xfrm>
            <a:custGeom>
              <a:avLst/>
              <a:gdLst/>
              <a:ahLst/>
              <a:cxnLst/>
              <a:rect r="r" b="b" t="t" l="l"/>
              <a:pathLst>
                <a:path h="2529689" w="4591794">
                  <a:moveTo>
                    <a:pt x="21759" y="0"/>
                  </a:moveTo>
                  <a:lnTo>
                    <a:pt x="4570035" y="0"/>
                  </a:lnTo>
                  <a:cubicBezTo>
                    <a:pt x="4575806" y="0"/>
                    <a:pt x="4581340" y="2292"/>
                    <a:pt x="4585421" y="6373"/>
                  </a:cubicBezTo>
                  <a:cubicBezTo>
                    <a:pt x="4589501" y="10454"/>
                    <a:pt x="4591794" y="15988"/>
                    <a:pt x="4591794" y="21759"/>
                  </a:cubicBezTo>
                  <a:lnTo>
                    <a:pt x="4591794" y="2507930"/>
                  </a:lnTo>
                  <a:cubicBezTo>
                    <a:pt x="4591794" y="2513701"/>
                    <a:pt x="4589501" y="2519236"/>
                    <a:pt x="4585421" y="2523316"/>
                  </a:cubicBezTo>
                  <a:cubicBezTo>
                    <a:pt x="4581340" y="2527397"/>
                    <a:pt x="4575806" y="2529689"/>
                    <a:pt x="4570035" y="2529689"/>
                  </a:cubicBezTo>
                  <a:lnTo>
                    <a:pt x="21759" y="2529689"/>
                  </a:lnTo>
                  <a:cubicBezTo>
                    <a:pt x="15988" y="2529689"/>
                    <a:pt x="10454" y="2527397"/>
                    <a:pt x="6373" y="2523316"/>
                  </a:cubicBezTo>
                  <a:cubicBezTo>
                    <a:pt x="2292" y="2519236"/>
                    <a:pt x="0" y="2513701"/>
                    <a:pt x="0" y="2507930"/>
                  </a:cubicBezTo>
                  <a:lnTo>
                    <a:pt x="0" y="21759"/>
                  </a:lnTo>
                  <a:cubicBezTo>
                    <a:pt x="0" y="15988"/>
                    <a:pt x="2292" y="10454"/>
                    <a:pt x="6373" y="6373"/>
                  </a:cubicBezTo>
                  <a:cubicBezTo>
                    <a:pt x="10454" y="2292"/>
                    <a:pt x="15988" y="0"/>
                    <a:pt x="21759" y="0"/>
                  </a:cubicBezTo>
                  <a:close/>
                </a:path>
              </a:pathLst>
            </a:custGeom>
            <a:solidFill>
              <a:srgbClr val="000000"/>
            </a:solidFill>
            <a:ln w="47625" cap="rnd">
              <a:solidFill>
                <a:srgbClr val="21EF80"/>
              </a:solidFill>
              <a:prstDash val="solid"/>
              <a:round/>
            </a:ln>
          </p:spPr>
        </p:sp>
        <p:sp>
          <p:nvSpPr>
            <p:cNvPr name="TextBox 4" id="4"/>
            <p:cNvSpPr txBox="true"/>
            <p:nvPr/>
          </p:nvSpPr>
          <p:spPr>
            <a:xfrm>
              <a:off x="0" y="-28575"/>
              <a:ext cx="4591794" cy="2558264"/>
            </a:xfrm>
            <a:prstGeom prst="rect">
              <a:avLst/>
            </a:prstGeom>
          </p:spPr>
          <p:txBody>
            <a:bodyPr anchor="ctr" rtlCol="false" tIns="254000" lIns="254000" bIns="254000" rIns="254000"/>
            <a:lstStyle/>
            <a:p>
              <a:pPr algn="ctr">
                <a:lnSpc>
                  <a:spcPts val="2100"/>
                </a:lnSpc>
              </a:pPr>
            </a:p>
          </p:txBody>
        </p:sp>
      </p:grpSp>
      <p:sp>
        <p:nvSpPr>
          <p:cNvPr name="Freeform 5" id="5" descr="pixelated arrow pointing to the right"/>
          <p:cNvSpPr/>
          <p:nvPr/>
        </p:nvSpPr>
        <p:spPr>
          <a:xfrm flipH="true" flipV="false" rot="0">
            <a:off x="1156094" y="415893"/>
            <a:ext cx="335928" cy="313329"/>
          </a:xfrm>
          <a:custGeom>
            <a:avLst/>
            <a:gdLst/>
            <a:ahLst/>
            <a:cxnLst/>
            <a:rect r="r" b="b" t="t" l="l"/>
            <a:pathLst>
              <a:path h="313329" w="335928">
                <a:moveTo>
                  <a:pt x="335928" y="0"/>
                </a:moveTo>
                <a:lnTo>
                  <a:pt x="0" y="0"/>
                </a:lnTo>
                <a:lnTo>
                  <a:pt x="0" y="313329"/>
                </a:lnTo>
                <a:lnTo>
                  <a:pt x="335928" y="313329"/>
                </a:lnTo>
                <a:lnTo>
                  <a:pt x="335928" y="0"/>
                </a:lnTo>
                <a:close/>
              </a:path>
            </a:pathLst>
          </a:custGeom>
          <a:blipFill>
            <a:blip r:embed="rId2">
              <a:extLst>
                <a:ext uri="{96DAC541-7B7A-43D3-8B79-37D633B846F1}">
                  <asvg:svgBlip xmlns:asvg="http://schemas.microsoft.com/office/drawing/2016/SVG/main" r:embed="rId3"/>
                </a:ext>
              </a:extLst>
            </a:blip>
            <a:stretch>
              <a:fillRect l="0" t="0" r="0" b="0"/>
            </a:stretch>
          </a:blipFill>
        </p:spPr>
      </p:sp>
      <p:pic>
        <p:nvPicPr>
          <p:cNvPr name="Picture 6" id="6">
            <a:hlinkClick action="ppaction://media"/>
          </p:cNvPr>
          <p:cNvPicPr>
            <a:picLocks noChangeAspect="true"/>
          </p:cNvPicPr>
          <p:nvPr>
            <a:videoFile r:link="rId5"/>
            <p:extLst>
              <p:ext uri="{DAA4B4D4-6D71-4841-9C94-3DE7FCFB9230}">
                <p14:media xmlns:p14="http://schemas.microsoft.com/office/powerpoint/2010/main" r:embed="rId6"/>
              </p:ext>
            </p:extLst>
          </p:nvPr>
        </p:nvPicPr>
        <p:blipFill>
          <a:blip r:embed="rId4"/>
          <a:srcRect l="12299" t="0" r="16761" b="0"/>
          <a:stretch>
            <a:fillRect/>
          </a:stretch>
        </p:blipFill>
        <p:spPr>
          <a:xfrm flipH="false" flipV="false" rot="0">
            <a:off x="3610473" y="957934"/>
            <a:ext cx="10953742" cy="8685630"/>
          </a:xfrm>
          <a:prstGeom prst="rect">
            <a:avLst/>
          </a:prstGeom>
        </p:spPr>
      </p:pic>
      <p:sp>
        <p:nvSpPr>
          <p:cNvPr name="TextBox 7" id="7"/>
          <p:cNvSpPr txBox="true"/>
          <p:nvPr/>
        </p:nvSpPr>
        <p:spPr>
          <a:xfrm rot="0">
            <a:off x="1597367" y="305857"/>
            <a:ext cx="6563991" cy="495300"/>
          </a:xfrm>
          <a:prstGeom prst="rect">
            <a:avLst/>
          </a:prstGeom>
        </p:spPr>
        <p:txBody>
          <a:bodyPr anchor="t" rtlCol="false" tIns="0" lIns="0" bIns="0" rIns="0">
            <a:spAutoFit/>
          </a:bodyPr>
          <a:lstStyle/>
          <a:p>
            <a:pPr algn="l" marL="0" indent="0" lvl="0">
              <a:lnSpc>
                <a:spcPts val="3600"/>
              </a:lnSpc>
              <a:spcBef>
                <a:spcPct val="0"/>
              </a:spcBef>
            </a:pPr>
            <a:r>
              <a:rPr lang="en-US" sz="3000">
                <a:solidFill>
                  <a:srgbClr val="FFFFFF"/>
                </a:solidFill>
                <a:latin typeface="Arcade Gamer"/>
                <a:ea typeface="Arcade Gamer"/>
                <a:cs typeface="Arcade Gamer"/>
                <a:sym typeface="Arcade Gamer"/>
              </a:rPr>
              <a:t>VÍDEO DO PROGRAMA</a:t>
            </a:r>
          </a:p>
        </p:txBody>
      </p:sp>
      <p:grpSp>
        <p:nvGrpSpPr>
          <p:cNvPr name="Group 8" id="8"/>
          <p:cNvGrpSpPr/>
          <p:nvPr/>
        </p:nvGrpSpPr>
        <p:grpSpPr>
          <a:xfrm rot="0">
            <a:off x="17414602" y="9085772"/>
            <a:ext cx="646680" cy="646680"/>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1EF80"/>
            </a:solidFill>
          </p:spPr>
        </p:sp>
        <p:sp>
          <p:nvSpPr>
            <p:cNvPr name="TextBox 10" id="10"/>
            <p:cNvSpPr txBox="true"/>
            <p:nvPr/>
          </p:nvSpPr>
          <p:spPr>
            <a:xfrm>
              <a:off x="76200" y="28575"/>
              <a:ext cx="660400" cy="708025"/>
            </a:xfrm>
            <a:prstGeom prst="rect">
              <a:avLst/>
            </a:prstGeom>
          </p:spPr>
          <p:txBody>
            <a:bodyPr anchor="ctr" rtlCol="false" tIns="50800" lIns="50800" bIns="50800" rIns="50800"/>
            <a:lstStyle/>
            <a:p>
              <a:pPr algn="ctr">
                <a:lnSpc>
                  <a:spcPts val="2800"/>
                </a:lnSpc>
              </a:pPr>
            </a:p>
          </p:txBody>
        </p:sp>
      </p:grpSp>
      <p:sp>
        <p:nvSpPr>
          <p:cNvPr name="TextBox 11" id="11"/>
          <p:cNvSpPr txBox="true"/>
          <p:nvPr/>
        </p:nvSpPr>
        <p:spPr>
          <a:xfrm rot="0">
            <a:off x="17592686"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Open Sans"/>
                <a:ea typeface="Open Sans"/>
                <a:cs typeface="Open Sans"/>
                <a:sym typeface="Open Sans"/>
              </a:rPr>
              <a:t>29</a:t>
            </a:r>
          </a:p>
        </p:txBody>
      </p:sp>
    </p:spTree>
  </p:cSld>
  <p:clrMapOvr>
    <a:masterClrMapping/>
  </p:clrMapOvr>
  <p:transition spd="slow">
    <p:push dir="l"/>
  </p:transition>
  <p:timing>
    <p:tnLst>
      <p:par>
        <p:cTn dur="indefinite" restart="never" nodeType="tmRoot">
          <p:childTnLst>
            <p:video>
              <p:cMediaNode vol="100000">
                <p:cTn fill="hold" display="false">
                  <p:stCondLst>
                    <p:cond delay="indefinite"/>
                  </p:stCondLst>
                </p:cTn>
                <p:tgtEl>
                  <p:spTgt spid="6"/>
                </p:tgtEl>
              </p:cMediaNode>
            </p:video>
          </p:childTnLst>
        </p:cTn>
      </p:par>
    </p:tnLst>
  </p:timing>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a:extLst>
              <a:ext uri="{C183D7F6-B498-43B3-948B-1728B52AA6E4}">
                <adec:decorative xmlns:adec="http://schemas.microsoft.com/office/drawing/2017/decorative" val="1"/>
              </a:ext>
            </a:extLst>
          </p:cNvPr>
          <p:cNvSpPr/>
          <p:nvPr/>
        </p:nvSpPr>
        <p:spPr>
          <a:xfrm flipH="false" flipV="false" rot="0">
            <a:off x="-185970" y="2934751"/>
            <a:ext cx="18473970" cy="10391608"/>
          </a:xfrm>
          <a:custGeom>
            <a:avLst/>
            <a:gdLst/>
            <a:ahLst/>
            <a:cxnLst/>
            <a:rect r="r" b="b" t="t" l="l"/>
            <a:pathLst>
              <a:path h="10391608" w="18473970">
                <a:moveTo>
                  <a:pt x="0" y="0"/>
                </a:moveTo>
                <a:lnTo>
                  <a:pt x="18473970" y="0"/>
                </a:lnTo>
                <a:lnTo>
                  <a:pt x="18473970" y="10391608"/>
                </a:lnTo>
                <a:lnTo>
                  <a:pt x="0" y="10391608"/>
                </a:lnTo>
                <a:lnTo>
                  <a:pt x="0" y="0"/>
                </a:lnTo>
                <a:close/>
              </a:path>
            </a:pathLst>
          </a:custGeom>
          <a:blipFill>
            <a:blip r:embed="rId2">
              <a:alphaModFix amt="14000"/>
              <a:extLst>
                <a:ext uri="{96DAC541-7B7A-43D3-8B79-37D633B846F1}">
                  <asvg:svgBlip xmlns:asvg="http://schemas.microsoft.com/office/drawing/2016/SVG/main" r:embed="rId3"/>
                </a:ext>
              </a:extLst>
            </a:blip>
            <a:stretch>
              <a:fillRect l="0" t="0" r="0" b="0"/>
            </a:stretch>
          </a:blipFill>
        </p:spPr>
      </p:sp>
      <p:sp>
        <p:nvSpPr>
          <p:cNvPr name="Freeform 3" id="3" descr="pixelated billboard sign"/>
          <p:cNvSpPr/>
          <p:nvPr/>
        </p:nvSpPr>
        <p:spPr>
          <a:xfrm flipH="false" flipV="false" rot="0">
            <a:off x="10807632" y="1949135"/>
            <a:ext cx="6451668" cy="10752781"/>
          </a:xfrm>
          <a:custGeom>
            <a:avLst/>
            <a:gdLst/>
            <a:ahLst/>
            <a:cxnLst/>
            <a:rect r="r" b="b" t="t" l="l"/>
            <a:pathLst>
              <a:path h="10752781" w="6451668">
                <a:moveTo>
                  <a:pt x="0" y="0"/>
                </a:moveTo>
                <a:lnTo>
                  <a:pt x="6451668" y="0"/>
                </a:lnTo>
                <a:lnTo>
                  <a:pt x="6451668" y="10752780"/>
                </a:lnTo>
                <a:lnTo>
                  <a:pt x="0" y="1075278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1028700" y="5269834"/>
            <a:ext cx="8560485" cy="2159965"/>
            <a:chOff x="0" y="0"/>
            <a:chExt cx="2254613" cy="568880"/>
          </a:xfrm>
        </p:grpSpPr>
        <p:sp>
          <p:nvSpPr>
            <p:cNvPr name="Freeform 5" id="5">
              <a:extLst>
                <a:ext uri="{C183D7F6-B498-43B3-948B-1728B52AA6E4}">
                  <adec:decorative xmlns:adec="http://schemas.microsoft.com/office/drawing/2017/decorative" val="1"/>
                </a:ext>
              </a:extLst>
            </p:cNvPr>
            <p:cNvSpPr/>
            <p:nvPr/>
          </p:nvSpPr>
          <p:spPr>
            <a:xfrm flipH="false" flipV="false" rot="0">
              <a:off x="0" y="0"/>
              <a:ext cx="2254613" cy="568880"/>
            </a:xfrm>
            <a:custGeom>
              <a:avLst/>
              <a:gdLst/>
              <a:ahLst/>
              <a:cxnLst/>
              <a:rect r="r" b="b" t="t" l="l"/>
              <a:pathLst>
                <a:path h="568880" w="2254613">
                  <a:moveTo>
                    <a:pt x="44315" y="0"/>
                  </a:moveTo>
                  <a:lnTo>
                    <a:pt x="2210299" y="0"/>
                  </a:lnTo>
                  <a:cubicBezTo>
                    <a:pt x="2222052" y="0"/>
                    <a:pt x="2233323" y="4669"/>
                    <a:pt x="2241634" y="12979"/>
                  </a:cubicBezTo>
                  <a:cubicBezTo>
                    <a:pt x="2249944" y="21290"/>
                    <a:pt x="2254613" y="32562"/>
                    <a:pt x="2254613" y="44315"/>
                  </a:cubicBezTo>
                  <a:lnTo>
                    <a:pt x="2254613" y="524565"/>
                  </a:lnTo>
                  <a:cubicBezTo>
                    <a:pt x="2254613" y="549039"/>
                    <a:pt x="2234773" y="568880"/>
                    <a:pt x="2210299" y="568880"/>
                  </a:cubicBezTo>
                  <a:lnTo>
                    <a:pt x="44315" y="568880"/>
                  </a:lnTo>
                  <a:cubicBezTo>
                    <a:pt x="32562" y="568880"/>
                    <a:pt x="21290" y="564211"/>
                    <a:pt x="12979" y="555900"/>
                  </a:cubicBezTo>
                  <a:cubicBezTo>
                    <a:pt x="4669" y="547590"/>
                    <a:pt x="0" y="536318"/>
                    <a:pt x="0" y="524565"/>
                  </a:cubicBezTo>
                  <a:lnTo>
                    <a:pt x="0" y="44315"/>
                  </a:lnTo>
                  <a:cubicBezTo>
                    <a:pt x="0" y="32562"/>
                    <a:pt x="4669" y="21290"/>
                    <a:pt x="12979" y="12979"/>
                  </a:cubicBezTo>
                  <a:cubicBezTo>
                    <a:pt x="21290" y="4669"/>
                    <a:pt x="32562" y="0"/>
                    <a:pt x="44315" y="0"/>
                  </a:cubicBezTo>
                  <a:close/>
                </a:path>
              </a:pathLst>
            </a:custGeom>
            <a:solidFill>
              <a:srgbClr val="000000"/>
            </a:solidFill>
            <a:ln w="47625" cap="rnd">
              <a:solidFill>
                <a:srgbClr val="21EF80"/>
              </a:solidFill>
              <a:prstDash val="solid"/>
              <a:round/>
            </a:ln>
          </p:spPr>
        </p:sp>
        <p:sp>
          <p:nvSpPr>
            <p:cNvPr name="TextBox 6" id="6"/>
            <p:cNvSpPr txBox="true"/>
            <p:nvPr/>
          </p:nvSpPr>
          <p:spPr>
            <a:xfrm>
              <a:off x="0" y="-57150"/>
              <a:ext cx="2254613" cy="626030"/>
            </a:xfrm>
            <a:prstGeom prst="rect">
              <a:avLst/>
            </a:prstGeom>
          </p:spPr>
          <p:txBody>
            <a:bodyPr anchor="t" rtlCol="false" tIns="254000" lIns="254000" bIns="254000" rIns="254000"/>
            <a:lstStyle/>
            <a:p>
              <a:pPr algn="l">
                <a:lnSpc>
                  <a:spcPts val="3359"/>
                </a:lnSpc>
              </a:pPr>
            </a:p>
            <a:p>
              <a:pPr algn="l">
                <a:lnSpc>
                  <a:spcPts val="3359"/>
                </a:lnSpc>
              </a:pPr>
              <a:r>
                <a:rPr lang="en-US" sz="2399">
                  <a:solidFill>
                    <a:srgbClr val="FFFFFF"/>
                  </a:solidFill>
                  <a:latin typeface="Disket Mono"/>
                  <a:ea typeface="Disket Mono"/>
                  <a:cs typeface="Disket Mono"/>
                  <a:sym typeface="Disket Mono"/>
                </a:rPr>
                <a:t>     Introdução sobre os projetos desenvolvidos</a:t>
              </a:r>
            </a:p>
            <a:p>
              <a:pPr algn="l">
                <a:lnSpc>
                  <a:spcPts val="3359"/>
                </a:lnSpc>
              </a:pPr>
            </a:p>
          </p:txBody>
        </p:sp>
      </p:grpSp>
      <p:sp>
        <p:nvSpPr>
          <p:cNvPr name="Freeform 7" id="7" descr="pixelated arrow pointing to the left"/>
          <p:cNvSpPr/>
          <p:nvPr/>
        </p:nvSpPr>
        <p:spPr>
          <a:xfrm flipH="true" flipV="false" rot="0">
            <a:off x="1626131" y="6032413"/>
            <a:ext cx="335928" cy="313329"/>
          </a:xfrm>
          <a:custGeom>
            <a:avLst/>
            <a:gdLst/>
            <a:ahLst/>
            <a:cxnLst/>
            <a:rect r="r" b="b" t="t" l="l"/>
            <a:pathLst>
              <a:path h="313329" w="335928">
                <a:moveTo>
                  <a:pt x="335928" y="0"/>
                </a:moveTo>
                <a:lnTo>
                  <a:pt x="0" y="0"/>
                </a:lnTo>
                <a:lnTo>
                  <a:pt x="0" y="313329"/>
                </a:lnTo>
                <a:lnTo>
                  <a:pt x="335928" y="313329"/>
                </a:lnTo>
                <a:lnTo>
                  <a:pt x="335928" y="0"/>
                </a:lnTo>
                <a:close/>
              </a:path>
            </a:pathLst>
          </a:custGeom>
          <a:blipFill>
            <a:blip r:embed="rId6">
              <a:extLst>
                <a:ext uri="{96DAC541-7B7A-43D3-8B79-37D633B846F1}">
                  <asvg:svgBlip xmlns:asvg="http://schemas.microsoft.com/office/drawing/2016/SVG/main" r:embed="rId7"/>
                </a:ext>
              </a:extLst>
            </a:blip>
            <a:stretch>
              <a:fillRect l="0" t="0" r="0" b="0"/>
            </a:stretch>
          </a:blipFill>
        </p:spPr>
      </p:sp>
      <p:pic>
        <p:nvPicPr>
          <p:cNvPr name="Picture 8" id="8" descr="pixelated battery showing three bars inside"/>
          <p:cNvPicPr>
            <a:picLocks noChangeAspect="true"/>
          </p:cNvPicPr>
          <p:nvPr/>
        </p:nvPicPr>
        <p:blipFill>
          <a:blip r:embed="rId8"/>
          <a:srcRect l="0" t="0" r="0" b="0"/>
          <a:stretch>
            <a:fillRect/>
          </a:stretch>
        </p:blipFill>
        <p:spPr>
          <a:xfrm flipH="false" flipV="false" rot="0">
            <a:off x="16514932" y="719461"/>
            <a:ext cx="744368" cy="331244"/>
          </a:xfrm>
          <a:prstGeom prst="rect">
            <a:avLst/>
          </a:prstGeom>
        </p:spPr>
      </p:pic>
      <p:sp>
        <p:nvSpPr>
          <p:cNvPr name="Freeform 9" id="9" descr="pixelated five hearts"/>
          <p:cNvSpPr/>
          <p:nvPr/>
        </p:nvSpPr>
        <p:spPr>
          <a:xfrm flipH="false" flipV="false" rot="0">
            <a:off x="14000181" y="719461"/>
            <a:ext cx="2193866" cy="362985"/>
          </a:xfrm>
          <a:custGeom>
            <a:avLst/>
            <a:gdLst/>
            <a:ahLst/>
            <a:cxnLst/>
            <a:rect r="r" b="b" t="t" l="l"/>
            <a:pathLst>
              <a:path h="362985" w="2193866">
                <a:moveTo>
                  <a:pt x="0" y="0"/>
                </a:moveTo>
                <a:lnTo>
                  <a:pt x="2193866" y="0"/>
                </a:lnTo>
                <a:lnTo>
                  <a:pt x="2193866" y="362985"/>
                </a:lnTo>
                <a:lnTo>
                  <a:pt x="0" y="362985"/>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0" id="10" descr="pixelated Menu button"/>
          <p:cNvSpPr/>
          <p:nvPr/>
        </p:nvSpPr>
        <p:spPr>
          <a:xfrm flipH="false" flipV="false" rot="0">
            <a:off x="1028700" y="668737"/>
            <a:ext cx="1082363" cy="464432"/>
          </a:xfrm>
          <a:custGeom>
            <a:avLst/>
            <a:gdLst/>
            <a:ahLst/>
            <a:cxnLst/>
            <a:rect r="r" b="b" t="t" l="l"/>
            <a:pathLst>
              <a:path h="464432" w="1082363">
                <a:moveTo>
                  <a:pt x="0" y="0"/>
                </a:moveTo>
                <a:lnTo>
                  <a:pt x="1082363" y="0"/>
                </a:lnTo>
                <a:lnTo>
                  <a:pt x="1082363" y="464432"/>
                </a:lnTo>
                <a:lnTo>
                  <a:pt x="0" y="46443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grpSp>
        <p:nvGrpSpPr>
          <p:cNvPr name="Group 11" id="11"/>
          <p:cNvGrpSpPr/>
          <p:nvPr/>
        </p:nvGrpSpPr>
        <p:grpSpPr>
          <a:xfrm rot="0">
            <a:off x="2486381" y="588745"/>
            <a:ext cx="1211480" cy="624416"/>
            <a:chOff x="0" y="0"/>
            <a:chExt cx="1615307" cy="832555"/>
          </a:xfrm>
        </p:grpSpPr>
        <p:sp>
          <p:nvSpPr>
            <p:cNvPr name="TextBox 12" id="12"/>
            <p:cNvSpPr txBox="true"/>
            <p:nvPr/>
          </p:nvSpPr>
          <p:spPr>
            <a:xfrm rot="0">
              <a:off x="832555" y="182175"/>
              <a:ext cx="782752" cy="445728"/>
            </a:xfrm>
            <a:prstGeom prst="rect">
              <a:avLst/>
            </a:prstGeom>
          </p:spPr>
          <p:txBody>
            <a:bodyPr anchor="t" rtlCol="false" tIns="0" lIns="0" bIns="0" rIns="0">
              <a:spAutoFit/>
            </a:bodyPr>
            <a:lstStyle/>
            <a:p>
              <a:pPr algn="ctr">
                <a:lnSpc>
                  <a:spcPts val="2463"/>
                </a:lnSpc>
              </a:pPr>
              <a:r>
                <a:rPr lang="en-US" sz="2199">
                  <a:solidFill>
                    <a:srgbClr val="FFFFFF"/>
                  </a:solidFill>
                  <a:latin typeface="Arcade Gamer"/>
                  <a:ea typeface="Arcade Gamer"/>
                  <a:cs typeface="Arcade Gamer"/>
                  <a:sym typeface="Arcade Gamer"/>
                </a:rPr>
                <a:t>01</a:t>
              </a:r>
            </a:p>
          </p:txBody>
        </p:sp>
        <p:sp>
          <p:nvSpPr>
            <p:cNvPr name="Freeform 13" id="13"/>
            <p:cNvSpPr/>
            <p:nvPr/>
          </p:nvSpPr>
          <p:spPr>
            <a:xfrm flipH="false" flipV="false" rot="2775787">
              <a:off x="121853" y="121853"/>
              <a:ext cx="588848" cy="588848"/>
            </a:xfrm>
            <a:custGeom>
              <a:avLst/>
              <a:gdLst/>
              <a:ahLst/>
              <a:cxnLst/>
              <a:rect r="r" b="b" t="t" l="l"/>
              <a:pathLst>
                <a:path h="588848" w="588848">
                  <a:moveTo>
                    <a:pt x="0" y="0"/>
                  </a:moveTo>
                  <a:lnTo>
                    <a:pt x="588848" y="0"/>
                  </a:lnTo>
                  <a:lnTo>
                    <a:pt x="588848" y="588848"/>
                  </a:lnTo>
                  <a:lnTo>
                    <a:pt x="0" y="588848"/>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grpSp>
      <p:grpSp>
        <p:nvGrpSpPr>
          <p:cNvPr name="Group 14" id="14"/>
          <p:cNvGrpSpPr/>
          <p:nvPr/>
        </p:nvGrpSpPr>
        <p:grpSpPr>
          <a:xfrm rot="0">
            <a:off x="5443716" y="729709"/>
            <a:ext cx="862336" cy="327152"/>
            <a:chOff x="0" y="0"/>
            <a:chExt cx="1149782" cy="436203"/>
          </a:xfrm>
        </p:grpSpPr>
        <p:sp>
          <p:nvSpPr>
            <p:cNvPr name="TextBox 15" id="15"/>
            <p:cNvSpPr txBox="true"/>
            <p:nvPr/>
          </p:nvSpPr>
          <p:spPr>
            <a:xfrm rot="0">
              <a:off x="367030" y="-9525"/>
              <a:ext cx="782752" cy="445728"/>
            </a:xfrm>
            <a:prstGeom prst="rect">
              <a:avLst/>
            </a:prstGeom>
          </p:spPr>
          <p:txBody>
            <a:bodyPr anchor="t" rtlCol="false" tIns="0" lIns="0" bIns="0" rIns="0">
              <a:spAutoFit/>
            </a:bodyPr>
            <a:lstStyle/>
            <a:p>
              <a:pPr algn="ctr">
                <a:lnSpc>
                  <a:spcPts val="2463"/>
                </a:lnSpc>
              </a:pPr>
              <a:r>
                <a:rPr lang="en-US" sz="2199">
                  <a:solidFill>
                    <a:srgbClr val="FFFFFF"/>
                  </a:solidFill>
                  <a:latin typeface="Arcade Gamer"/>
                  <a:ea typeface="Arcade Gamer"/>
                  <a:cs typeface="Arcade Gamer"/>
                  <a:sym typeface="Arcade Gamer"/>
                </a:rPr>
                <a:t>12</a:t>
              </a:r>
            </a:p>
          </p:txBody>
        </p:sp>
        <p:sp>
          <p:nvSpPr>
            <p:cNvPr name="Freeform 16" id="16"/>
            <p:cNvSpPr/>
            <p:nvPr/>
          </p:nvSpPr>
          <p:spPr>
            <a:xfrm flipH="false" flipV="false" rot="0">
              <a:off x="0" y="20313"/>
              <a:ext cx="367030" cy="332329"/>
            </a:xfrm>
            <a:custGeom>
              <a:avLst/>
              <a:gdLst/>
              <a:ahLst/>
              <a:cxnLst/>
              <a:rect r="r" b="b" t="t" l="l"/>
              <a:pathLst>
                <a:path h="332329" w="367030">
                  <a:moveTo>
                    <a:pt x="0" y="0"/>
                  </a:moveTo>
                  <a:lnTo>
                    <a:pt x="367030" y="0"/>
                  </a:lnTo>
                  <a:lnTo>
                    <a:pt x="367030" y="332329"/>
                  </a:lnTo>
                  <a:lnTo>
                    <a:pt x="0" y="332329"/>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grpSp>
      <p:grpSp>
        <p:nvGrpSpPr>
          <p:cNvPr name="Group 17" id="17"/>
          <p:cNvGrpSpPr/>
          <p:nvPr/>
        </p:nvGrpSpPr>
        <p:grpSpPr>
          <a:xfrm rot="0">
            <a:off x="4115755" y="703945"/>
            <a:ext cx="908861" cy="327152"/>
            <a:chOff x="0" y="0"/>
            <a:chExt cx="1211815" cy="436203"/>
          </a:xfrm>
        </p:grpSpPr>
        <p:sp>
          <p:nvSpPr>
            <p:cNvPr name="TextBox 18" id="18"/>
            <p:cNvSpPr txBox="true"/>
            <p:nvPr/>
          </p:nvSpPr>
          <p:spPr>
            <a:xfrm rot="0">
              <a:off x="429063" y="-9525"/>
              <a:ext cx="782752" cy="445728"/>
            </a:xfrm>
            <a:prstGeom prst="rect">
              <a:avLst/>
            </a:prstGeom>
          </p:spPr>
          <p:txBody>
            <a:bodyPr anchor="t" rtlCol="false" tIns="0" lIns="0" bIns="0" rIns="0">
              <a:spAutoFit/>
            </a:bodyPr>
            <a:lstStyle/>
            <a:p>
              <a:pPr algn="ctr">
                <a:lnSpc>
                  <a:spcPts val="2463"/>
                </a:lnSpc>
              </a:pPr>
              <a:r>
                <a:rPr lang="en-US" sz="2199">
                  <a:solidFill>
                    <a:srgbClr val="FFFFFF"/>
                  </a:solidFill>
                  <a:latin typeface="Arcade Gamer"/>
                  <a:ea typeface="Arcade Gamer"/>
                  <a:cs typeface="Arcade Gamer"/>
                  <a:sym typeface="Arcade Gamer"/>
                </a:rPr>
                <a:t>07</a:t>
              </a:r>
            </a:p>
          </p:txBody>
        </p:sp>
        <p:sp>
          <p:nvSpPr>
            <p:cNvPr name="Freeform 19" id="19"/>
            <p:cNvSpPr/>
            <p:nvPr/>
          </p:nvSpPr>
          <p:spPr>
            <a:xfrm flipH="false" flipV="false" rot="0">
              <a:off x="0" y="58413"/>
              <a:ext cx="429063" cy="332329"/>
            </a:xfrm>
            <a:custGeom>
              <a:avLst/>
              <a:gdLst/>
              <a:ahLst/>
              <a:cxnLst/>
              <a:rect r="r" b="b" t="t" l="l"/>
              <a:pathLst>
                <a:path h="332329" w="429063">
                  <a:moveTo>
                    <a:pt x="0" y="0"/>
                  </a:moveTo>
                  <a:lnTo>
                    <a:pt x="429063" y="0"/>
                  </a:lnTo>
                  <a:lnTo>
                    <a:pt x="429063" y="332329"/>
                  </a:lnTo>
                  <a:lnTo>
                    <a:pt x="0" y="332329"/>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grpSp>
      <p:sp>
        <p:nvSpPr>
          <p:cNvPr name="TextBox 20" id="20"/>
          <p:cNvSpPr txBox="true"/>
          <p:nvPr/>
        </p:nvSpPr>
        <p:spPr>
          <a:xfrm rot="0">
            <a:off x="1028700" y="2172839"/>
            <a:ext cx="8632045" cy="1080770"/>
          </a:xfrm>
          <a:prstGeom prst="rect">
            <a:avLst/>
          </a:prstGeom>
        </p:spPr>
        <p:txBody>
          <a:bodyPr anchor="t" rtlCol="false" tIns="0" lIns="0" bIns="0" rIns="0">
            <a:spAutoFit/>
          </a:bodyPr>
          <a:lstStyle/>
          <a:p>
            <a:pPr algn="l">
              <a:lnSpc>
                <a:spcPts val="7839"/>
              </a:lnSpc>
            </a:pPr>
            <a:r>
              <a:rPr lang="en-US" sz="6999">
                <a:solidFill>
                  <a:srgbClr val="FF63D8"/>
                </a:solidFill>
                <a:latin typeface="Arcade Gamer"/>
                <a:ea typeface="Arcade Gamer"/>
                <a:cs typeface="Arcade Gamer"/>
                <a:sym typeface="Arcade Gamer"/>
              </a:rPr>
              <a:t>INTRODUÇÃO</a:t>
            </a:r>
          </a:p>
        </p:txBody>
      </p:sp>
      <p:pic>
        <p:nvPicPr>
          <p:cNvPr name="Picture 21" id="21" descr="pixelated arrow bouncing from lower right to upper left"/>
          <p:cNvPicPr>
            <a:picLocks noChangeAspect="true"/>
          </p:cNvPicPr>
          <p:nvPr/>
        </p:nvPicPr>
        <p:blipFill>
          <a:blip r:embed="rId19"/>
          <a:srcRect l="0" t="0" r="0" b="0"/>
          <a:stretch>
            <a:fillRect/>
          </a:stretch>
        </p:blipFill>
        <p:spPr>
          <a:xfrm flipH="false" flipV="false" rot="0">
            <a:off x="16527434" y="5098352"/>
            <a:ext cx="978075" cy="934061"/>
          </a:xfrm>
          <a:prstGeom prst="rect">
            <a:avLst/>
          </a:prstGeom>
        </p:spPr>
      </p:pic>
      <p:grpSp>
        <p:nvGrpSpPr>
          <p:cNvPr name="Group 22" id="22"/>
          <p:cNvGrpSpPr/>
          <p:nvPr/>
        </p:nvGrpSpPr>
        <p:grpSpPr>
          <a:xfrm rot="0">
            <a:off x="17341974" y="9085772"/>
            <a:ext cx="646680" cy="646680"/>
            <a:chOff x="0" y="0"/>
            <a:chExt cx="812800" cy="812800"/>
          </a:xfrm>
        </p:grpSpPr>
        <p:sp>
          <p:nvSpPr>
            <p:cNvPr name="Freeform 23" id="2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52CFF"/>
            </a:solidFill>
          </p:spPr>
        </p:sp>
        <p:sp>
          <p:nvSpPr>
            <p:cNvPr name="TextBox 24" id="24"/>
            <p:cNvSpPr txBox="true"/>
            <p:nvPr/>
          </p:nvSpPr>
          <p:spPr>
            <a:xfrm>
              <a:off x="76200" y="28575"/>
              <a:ext cx="660400" cy="708025"/>
            </a:xfrm>
            <a:prstGeom prst="rect">
              <a:avLst/>
            </a:prstGeom>
          </p:spPr>
          <p:txBody>
            <a:bodyPr anchor="ctr" rtlCol="false" tIns="50800" lIns="50800" bIns="50800" rIns="50800"/>
            <a:lstStyle/>
            <a:p>
              <a:pPr algn="ctr">
                <a:lnSpc>
                  <a:spcPts val="2800"/>
                </a:lnSpc>
              </a:pPr>
            </a:p>
          </p:txBody>
        </p:sp>
      </p:grpSp>
      <p:sp>
        <p:nvSpPr>
          <p:cNvPr name="TextBox 25" id="25"/>
          <p:cNvSpPr txBox="true"/>
          <p:nvPr/>
        </p:nvSpPr>
        <p:spPr>
          <a:xfrm rot="0">
            <a:off x="17592686"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Open Sans"/>
                <a:ea typeface="Open Sans"/>
                <a:cs typeface="Open Sans"/>
                <a:sym typeface="Open Sans"/>
              </a:rPr>
              <a:t>3</a:t>
            </a:r>
          </a:p>
        </p:txBody>
      </p:sp>
    </p:spTree>
  </p:cSld>
  <p:clrMapOvr>
    <a:masterClrMapping/>
  </p:clrMapOvr>
  <p:transition spd="slow">
    <p:push dir="l"/>
  </p:transition>
</p:sld>
</file>

<file path=ppt/slides/slide30.xml><?xml version="1.0" encoding="utf-8"?>
<p:sld xmlns:p="http://schemas.openxmlformats.org/presentationml/2006/main" xmlns:a="http://schemas.openxmlformats.org/drawingml/2006/main" xmlns:r="http://schemas.openxmlformats.org/officeDocument/2006/relationships">
  <p:cSld>
    <p:bg>
      <p:bgPr>
        <a:solidFill>
          <a:srgbClr val="3246E2"/>
        </a:solidFill>
      </p:bgPr>
    </p:bg>
    <p:spTree>
      <p:nvGrpSpPr>
        <p:cNvPr id="1" name=""/>
        <p:cNvGrpSpPr/>
        <p:nvPr/>
      </p:nvGrpSpPr>
      <p:grpSpPr>
        <a:xfrm>
          <a:off x="0" y="0"/>
          <a:ext cx="0" cy="0"/>
          <a:chOff x="0" y="0"/>
          <a:chExt cx="0" cy="0"/>
        </a:xfrm>
      </p:grpSpPr>
      <p:sp>
        <p:nvSpPr>
          <p:cNvPr name="Freeform 2" id="2">
            <a:extLst>
              <a:ext uri="{C183D7F6-B498-43B3-948B-1728B52AA6E4}">
                <adec:decorative xmlns:adec="http://schemas.microsoft.com/office/drawing/2017/decorative" val="1"/>
              </a:ext>
            </a:extLst>
          </p:cNvPr>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10999"/>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0" y="9705109"/>
            <a:ext cx="18288000" cy="1163782"/>
            <a:chOff x="0" y="0"/>
            <a:chExt cx="24384000" cy="1551709"/>
          </a:xfrm>
        </p:grpSpPr>
        <p:sp>
          <p:nvSpPr>
            <p:cNvPr name="Freeform 4" id="4"/>
            <p:cNvSpPr/>
            <p:nvPr/>
          </p:nvSpPr>
          <p:spPr>
            <a:xfrm flipH="false" flipV="false" rot="0">
              <a:off x="0" y="0"/>
              <a:ext cx="8128000" cy="1551709"/>
            </a:xfrm>
            <a:custGeom>
              <a:avLst/>
              <a:gdLst/>
              <a:ahLst/>
              <a:cxnLst/>
              <a:rect r="r" b="b" t="t" l="l"/>
              <a:pathLst>
                <a:path h="1551709" w="8128000">
                  <a:moveTo>
                    <a:pt x="0" y="0"/>
                  </a:moveTo>
                  <a:lnTo>
                    <a:pt x="8128000" y="0"/>
                  </a:lnTo>
                  <a:lnTo>
                    <a:pt x="8128000" y="1551709"/>
                  </a:lnTo>
                  <a:lnTo>
                    <a:pt x="0" y="15517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8128000" y="0"/>
              <a:ext cx="8128000" cy="1551709"/>
            </a:xfrm>
            <a:custGeom>
              <a:avLst/>
              <a:gdLst/>
              <a:ahLst/>
              <a:cxnLst/>
              <a:rect r="r" b="b" t="t" l="l"/>
              <a:pathLst>
                <a:path h="1551709" w="8128000">
                  <a:moveTo>
                    <a:pt x="0" y="0"/>
                  </a:moveTo>
                  <a:lnTo>
                    <a:pt x="8128000" y="0"/>
                  </a:lnTo>
                  <a:lnTo>
                    <a:pt x="8128000" y="1551709"/>
                  </a:lnTo>
                  <a:lnTo>
                    <a:pt x="0" y="15517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6256000" y="0"/>
              <a:ext cx="8128000" cy="1551709"/>
            </a:xfrm>
            <a:custGeom>
              <a:avLst/>
              <a:gdLst/>
              <a:ahLst/>
              <a:cxnLst/>
              <a:rect r="r" b="b" t="t" l="l"/>
              <a:pathLst>
                <a:path h="1551709" w="8128000">
                  <a:moveTo>
                    <a:pt x="0" y="0"/>
                  </a:moveTo>
                  <a:lnTo>
                    <a:pt x="8128000" y="0"/>
                  </a:lnTo>
                  <a:lnTo>
                    <a:pt x="8128000" y="1551709"/>
                  </a:lnTo>
                  <a:lnTo>
                    <a:pt x="0" y="15517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sp>
        <p:nvSpPr>
          <p:cNvPr name="Freeform 7" id="7" descr="pixelated cafe storefront"/>
          <p:cNvSpPr/>
          <p:nvPr/>
        </p:nvSpPr>
        <p:spPr>
          <a:xfrm flipH="false" flipV="false" rot="0">
            <a:off x="7002032" y="6114605"/>
            <a:ext cx="3590504" cy="3590504"/>
          </a:xfrm>
          <a:custGeom>
            <a:avLst/>
            <a:gdLst/>
            <a:ahLst/>
            <a:cxnLst/>
            <a:rect r="r" b="b" t="t" l="l"/>
            <a:pathLst>
              <a:path h="3590504" w="3590504">
                <a:moveTo>
                  <a:pt x="0" y="0"/>
                </a:moveTo>
                <a:lnTo>
                  <a:pt x="3590504" y="0"/>
                </a:lnTo>
                <a:lnTo>
                  <a:pt x="3590504" y="3590504"/>
                </a:lnTo>
                <a:lnTo>
                  <a:pt x="0" y="359050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descr="pixelated flower bush"/>
          <p:cNvSpPr/>
          <p:nvPr/>
        </p:nvSpPr>
        <p:spPr>
          <a:xfrm flipH="false" flipV="false" rot="0">
            <a:off x="13381398" y="8857429"/>
            <a:ext cx="2913900" cy="847680"/>
          </a:xfrm>
          <a:custGeom>
            <a:avLst/>
            <a:gdLst/>
            <a:ahLst/>
            <a:cxnLst/>
            <a:rect r="r" b="b" t="t" l="l"/>
            <a:pathLst>
              <a:path h="847680" w="2913900">
                <a:moveTo>
                  <a:pt x="0" y="0"/>
                </a:moveTo>
                <a:lnTo>
                  <a:pt x="2913900" y="0"/>
                </a:lnTo>
                <a:lnTo>
                  <a:pt x="2913900" y="847680"/>
                </a:lnTo>
                <a:lnTo>
                  <a:pt x="0" y="84768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9" id="9" descr="pixelated flower bush"/>
          <p:cNvSpPr/>
          <p:nvPr/>
        </p:nvSpPr>
        <p:spPr>
          <a:xfrm flipH="false" flipV="false" rot="0">
            <a:off x="15808423" y="8857429"/>
            <a:ext cx="2913900" cy="847680"/>
          </a:xfrm>
          <a:custGeom>
            <a:avLst/>
            <a:gdLst/>
            <a:ahLst/>
            <a:cxnLst/>
            <a:rect r="r" b="b" t="t" l="l"/>
            <a:pathLst>
              <a:path h="847680" w="2913900">
                <a:moveTo>
                  <a:pt x="0" y="0"/>
                </a:moveTo>
                <a:lnTo>
                  <a:pt x="2913900" y="0"/>
                </a:lnTo>
                <a:lnTo>
                  <a:pt x="2913900" y="847680"/>
                </a:lnTo>
                <a:lnTo>
                  <a:pt x="0" y="84768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0" id="10" descr="pixelated fire hydrant"/>
          <p:cNvSpPr/>
          <p:nvPr/>
        </p:nvSpPr>
        <p:spPr>
          <a:xfrm flipH="false" flipV="false" rot="0">
            <a:off x="10814350" y="8857429"/>
            <a:ext cx="471618" cy="847680"/>
          </a:xfrm>
          <a:custGeom>
            <a:avLst/>
            <a:gdLst/>
            <a:ahLst/>
            <a:cxnLst/>
            <a:rect r="r" b="b" t="t" l="l"/>
            <a:pathLst>
              <a:path h="847680" w="471618">
                <a:moveTo>
                  <a:pt x="0" y="0"/>
                </a:moveTo>
                <a:lnTo>
                  <a:pt x="471618" y="0"/>
                </a:lnTo>
                <a:lnTo>
                  <a:pt x="471618" y="847680"/>
                </a:lnTo>
                <a:lnTo>
                  <a:pt x="0" y="84768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1" id="11" descr="pixelated arrow pointing downwards"/>
          <p:cNvSpPr/>
          <p:nvPr/>
        </p:nvSpPr>
        <p:spPr>
          <a:xfrm flipH="false" flipV="false" rot="0">
            <a:off x="7151826" y="716781"/>
            <a:ext cx="548836" cy="587276"/>
          </a:xfrm>
          <a:custGeom>
            <a:avLst/>
            <a:gdLst/>
            <a:ahLst/>
            <a:cxnLst/>
            <a:rect r="r" b="b" t="t" l="l"/>
            <a:pathLst>
              <a:path h="587276" w="548836">
                <a:moveTo>
                  <a:pt x="0" y="0"/>
                </a:moveTo>
                <a:lnTo>
                  <a:pt x="548836" y="0"/>
                </a:lnTo>
                <a:lnTo>
                  <a:pt x="548836" y="587277"/>
                </a:lnTo>
                <a:lnTo>
                  <a:pt x="0" y="587277"/>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2" id="12" descr="pixelated arrow pointing to the left"/>
          <p:cNvSpPr/>
          <p:nvPr/>
        </p:nvSpPr>
        <p:spPr>
          <a:xfrm flipH="false" flipV="false" rot="0">
            <a:off x="6272125" y="756289"/>
            <a:ext cx="587276" cy="547769"/>
          </a:xfrm>
          <a:custGeom>
            <a:avLst/>
            <a:gdLst/>
            <a:ahLst/>
            <a:cxnLst/>
            <a:rect r="r" b="b" t="t" l="l"/>
            <a:pathLst>
              <a:path h="547769" w="587276">
                <a:moveTo>
                  <a:pt x="0" y="0"/>
                </a:moveTo>
                <a:lnTo>
                  <a:pt x="587276" y="0"/>
                </a:lnTo>
                <a:lnTo>
                  <a:pt x="587276" y="547769"/>
                </a:lnTo>
                <a:lnTo>
                  <a:pt x="0" y="547769"/>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3" id="13" descr="pixelated arrow pointing upwards"/>
          <p:cNvSpPr/>
          <p:nvPr/>
        </p:nvSpPr>
        <p:spPr>
          <a:xfrm flipH="false" flipV="false" rot="0">
            <a:off x="9939918" y="697028"/>
            <a:ext cx="548836" cy="587276"/>
          </a:xfrm>
          <a:custGeom>
            <a:avLst/>
            <a:gdLst/>
            <a:ahLst/>
            <a:cxnLst/>
            <a:rect r="r" b="b" t="t" l="l"/>
            <a:pathLst>
              <a:path h="587276" w="548836">
                <a:moveTo>
                  <a:pt x="0" y="0"/>
                </a:moveTo>
                <a:lnTo>
                  <a:pt x="548836" y="0"/>
                </a:lnTo>
                <a:lnTo>
                  <a:pt x="548836" y="587276"/>
                </a:lnTo>
                <a:lnTo>
                  <a:pt x="0" y="587276"/>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4" id="14" descr="pixelated arrow pointing to the right"/>
          <p:cNvSpPr/>
          <p:nvPr/>
        </p:nvSpPr>
        <p:spPr>
          <a:xfrm flipH="false" flipV="false" rot="0">
            <a:off x="10735167" y="716781"/>
            <a:ext cx="587276" cy="547769"/>
          </a:xfrm>
          <a:custGeom>
            <a:avLst/>
            <a:gdLst/>
            <a:ahLst/>
            <a:cxnLst/>
            <a:rect r="r" b="b" t="t" l="l"/>
            <a:pathLst>
              <a:path h="547769" w="587276">
                <a:moveTo>
                  <a:pt x="0" y="0"/>
                </a:moveTo>
                <a:lnTo>
                  <a:pt x="587277" y="0"/>
                </a:lnTo>
                <a:lnTo>
                  <a:pt x="587277" y="547769"/>
                </a:lnTo>
                <a:lnTo>
                  <a:pt x="0" y="547769"/>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Freeform 15" id="15" descr="pixelated flower bush"/>
          <p:cNvSpPr/>
          <p:nvPr/>
        </p:nvSpPr>
        <p:spPr>
          <a:xfrm flipH="false" flipV="false" rot="0">
            <a:off x="-337725" y="8857429"/>
            <a:ext cx="2913900" cy="847680"/>
          </a:xfrm>
          <a:custGeom>
            <a:avLst/>
            <a:gdLst/>
            <a:ahLst/>
            <a:cxnLst/>
            <a:rect r="r" b="b" t="t" l="l"/>
            <a:pathLst>
              <a:path h="847680" w="2913900">
                <a:moveTo>
                  <a:pt x="0" y="0"/>
                </a:moveTo>
                <a:lnTo>
                  <a:pt x="2913900" y="0"/>
                </a:lnTo>
                <a:lnTo>
                  <a:pt x="2913900" y="847680"/>
                </a:lnTo>
                <a:lnTo>
                  <a:pt x="0" y="84768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6" id="16" descr="pixelated flower bush"/>
          <p:cNvSpPr/>
          <p:nvPr/>
        </p:nvSpPr>
        <p:spPr>
          <a:xfrm flipH="false" flipV="false" rot="0">
            <a:off x="1992632" y="8857429"/>
            <a:ext cx="2913900" cy="847680"/>
          </a:xfrm>
          <a:custGeom>
            <a:avLst/>
            <a:gdLst/>
            <a:ahLst/>
            <a:cxnLst/>
            <a:rect r="r" b="b" t="t" l="l"/>
            <a:pathLst>
              <a:path h="847680" w="2913900">
                <a:moveTo>
                  <a:pt x="0" y="0"/>
                </a:moveTo>
                <a:lnTo>
                  <a:pt x="2913900" y="0"/>
                </a:lnTo>
                <a:lnTo>
                  <a:pt x="2913900" y="847680"/>
                </a:lnTo>
                <a:lnTo>
                  <a:pt x="0" y="84768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7" id="17" descr="pixelated trophy"/>
          <p:cNvSpPr/>
          <p:nvPr/>
        </p:nvSpPr>
        <p:spPr>
          <a:xfrm flipH="false" flipV="false" rot="0">
            <a:off x="8467052" y="736535"/>
            <a:ext cx="702268" cy="547769"/>
          </a:xfrm>
          <a:custGeom>
            <a:avLst/>
            <a:gdLst/>
            <a:ahLst/>
            <a:cxnLst/>
            <a:rect r="r" b="b" t="t" l="l"/>
            <a:pathLst>
              <a:path h="547769" w="702268">
                <a:moveTo>
                  <a:pt x="0" y="0"/>
                </a:moveTo>
                <a:lnTo>
                  <a:pt x="702268" y="0"/>
                </a:lnTo>
                <a:lnTo>
                  <a:pt x="702268" y="547769"/>
                </a:lnTo>
                <a:lnTo>
                  <a:pt x="0" y="547769"/>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sp>
        <p:nvSpPr>
          <p:cNvPr name="Freeform 18" id="18" descr="Sign In pixelated button"/>
          <p:cNvSpPr/>
          <p:nvPr/>
        </p:nvSpPr>
        <p:spPr>
          <a:xfrm flipH="false" flipV="false" rot="0">
            <a:off x="675294" y="697028"/>
            <a:ext cx="1738558" cy="717550"/>
          </a:xfrm>
          <a:custGeom>
            <a:avLst/>
            <a:gdLst/>
            <a:ahLst/>
            <a:cxnLst/>
            <a:rect r="r" b="b" t="t" l="l"/>
            <a:pathLst>
              <a:path h="717550" w="1738558">
                <a:moveTo>
                  <a:pt x="0" y="0"/>
                </a:moveTo>
                <a:lnTo>
                  <a:pt x="1738558" y="0"/>
                </a:lnTo>
                <a:lnTo>
                  <a:pt x="1738558" y="717550"/>
                </a:lnTo>
                <a:lnTo>
                  <a:pt x="0" y="717550"/>
                </a:lnTo>
                <a:lnTo>
                  <a:pt x="0" y="0"/>
                </a:lnTo>
                <a:close/>
              </a:path>
            </a:pathLst>
          </a:custGeom>
          <a:blipFill>
            <a:blip r:embed="rId22">
              <a:extLst>
                <a:ext uri="{96DAC541-7B7A-43D3-8B79-37D633B846F1}">
                  <asvg:svgBlip xmlns:asvg="http://schemas.microsoft.com/office/drawing/2016/SVG/main" r:embed="rId23"/>
                </a:ext>
              </a:extLst>
            </a:blip>
            <a:stretch>
              <a:fillRect l="0" t="0" r="0" b="0"/>
            </a:stretch>
          </a:blipFill>
        </p:spPr>
      </p:sp>
      <p:pic>
        <p:nvPicPr>
          <p:cNvPr name="Picture 19" id="19" descr="pixelated sword slightly bouncing"/>
          <p:cNvPicPr>
            <a:picLocks noChangeAspect="true"/>
          </p:cNvPicPr>
          <p:nvPr/>
        </p:nvPicPr>
        <p:blipFill>
          <a:blip r:embed="rId24"/>
          <a:srcRect l="0" t="0" r="0" b="0"/>
          <a:stretch>
            <a:fillRect/>
          </a:stretch>
        </p:blipFill>
        <p:spPr>
          <a:xfrm flipH="false" flipV="false" rot="0">
            <a:off x="4751254" y="6789831"/>
            <a:ext cx="971251" cy="1103694"/>
          </a:xfrm>
          <a:prstGeom prst="rect">
            <a:avLst/>
          </a:prstGeom>
        </p:spPr>
      </p:pic>
      <p:pic>
        <p:nvPicPr>
          <p:cNvPr name="Picture 20" id="20" descr="pixelated hammer slightly bouncing"/>
          <p:cNvPicPr>
            <a:picLocks noChangeAspect="true"/>
          </p:cNvPicPr>
          <p:nvPr/>
        </p:nvPicPr>
        <p:blipFill>
          <a:blip r:embed="rId25"/>
          <a:srcRect l="0" t="0" r="0" b="0"/>
          <a:stretch>
            <a:fillRect/>
          </a:stretch>
        </p:blipFill>
        <p:spPr>
          <a:xfrm flipH="false" flipV="false" rot="0">
            <a:off x="11868886" y="6773499"/>
            <a:ext cx="1003961" cy="1120026"/>
          </a:xfrm>
          <a:prstGeom prst="rect">
            <a:avLst/>
          </a:prstGeom>
        </p:spPr>
      </p:pic>
      <p:sp>
        <p:nvSpPr>
          <p:cNvPr name="TextBox 21" id="21"/>
          <p:cNvSpPr txBox="true"/>
          <p:nvPr/>
        </p:nvSpPr>
        <p:spPr>
          <a:xfrm rot="0">
            <a:off x="2719050" y="1843886"/>
            <a:ext cx="12849901" cy="3696336"/>
          </a:xfrm>
          <a:prstGeom prst="rect">
            <a:avLst/>
          </a:prstGeom>
        </p:spPr>
        <p:txBody>
          <a:bodyPr anchor="t" rtlCol="false" tIns="0" lIns="0" bIns="0" rIns="0">
            <a:spAutoFit/>
          </a:bodyPr>
          <a:lstStyle/>
          <a:p>
            <a:pPr algn="ctr">
              <a:lnSpc>
                <a:spcPts val="9520"/>
              </a:lnSpc>
            </a:pPr>
            <a:r>
              <a:rPr lang="en-US" sz="8500">
                <a:solidFill>
                  <a:srgbClr val="FFFFFF"/>
                </a:solidFill>
                <a:latin typeface="Arcade Gamer"/>
                <a:ea typeface="Arcade Gamer"/>
                <a:cs typeface="Arcade Gamer"/>
                <a:sym typeface="Arcade Gamer"/>
              </a:rPr>
              <a:t>JOGO 2: IN</a:t>
            </a:r>
            <a:r>
              <a:rPr lang="en-US" sz="8500">
                <a:solidFill>
                  <a:srgbClr val="FFFFFF"/>
                </a:solidFill>
                <a:latin typeface="Arcade Gamer"/>
                <a:ea typeface="Arcade Gamer"/>
                <a:cs typeface="Arcade Gamer"/>
                <a:sym typeface="Arcade Gamer"/>
              </a:rPr>
              <a:t>TERAÇÃO COM NPC</a:t>
            </a:r>
          </a:p>
        </p:txBody>
      </p:sp>
      <p:pic>
        <p:nvPicPr>
          <p:cNvPr name="Picture 22" id="22" descr="pixelated star slightly bouncing"/>
          <p:cNvPicPr>
            <a:picLocks noChangeAspect="true"/>
          </p:cNvPicPr>
          <p:nvPr/>
        </p:nvPicPr>
        <p:blipFill>
          <a:blip r:embed="rId26"/>
          <a:srcRect l="0" t="0" r="0" b="0"/>
          <a:stretch>
            <a:fillRect/>
          </a:stretch>
        </p:blipFill>
        <p:spPr>
          <a:xfrm flipH="false" flipV="false" rot="0">
            <a:off x="2719050" y="2222014"/>
            <a:ext cx="517579" cy="539145"/>
          </a:xfrm>
          <a:prstGeom prst="rect">
            <a:avLst/>
          </a:prstGeom>
        </p:spPr>
      </p:pic>
      <p:pic>
        <p:nvPicPr>
          <p:cNvPr name="Picture 23" id="23" descr="pixelated star slightly bouncing"/>
          <p:cNvPicPr>
            <a:picLocks noChangeAspect="true"/>
          </p:cNvPicPr>
          <p:nvPr/>
        </p:nvPicPr>
        <p:blipFill>
          <a:blip r:embed="rId26"/>
          <a:srcRect l="0" t="0" r="0" b="0"/>
          <a:stretch>
            <a:fillRect/>
          </a:stretch>
        </p:blipFill>
        <p:spPr>
          <a:xfrm flipH="false" flipV="false" rot="0">
            <a:off x="15104488" y="2491586"/>
            <a:ext cx="517579" cy="539145"/>
          </a:xfrm>
          <a:prstGeom prst="rect">
            <a:avLst/>
          </a:prstGeom>
        </p:spPr>
      </p:pic>
      <p:sp>
        <p:nvSpPr>
          <p:cNvPr name="Freeform 24" id="24" descr="pixelated brick wall segment"/>
          <p:cNvSpPr/>
          <p:nvPr/>
        </p:nvSpPr>
        <p:spPr>
          <a:xfrm flipH="false" flipV="false" rot="0">
            <a:off x="2098480" y="6789831"/>
            <a:ext cx="843782" cy="662098"/>
          </a:xfrm>
          <a:custGeom>
            <a:avLst/>
            <a:gdLst/>
            <a:ahLst/>
            <a:cxnLst/>
            <a:rect r="r" b="b" t="t" l="l"/>
            <a:pathLst>
              <a:path h="662098" w="843782">
                <a:moveTo>
                  <a:pt x="0" y="0"/>
                </a:moveTo>
                <a:lnTo>
                  <a:pt x="843781" y="0"/>
                </a:lnTo>
                <a:lnTo>
                  <a:pt x="843781" y="662098"/>
                </a:lnTo>
                <a:lnTo>
                  <a:pt x="0" y="662098"/>
                </a:lnTo>
                <a:lnTo>
                  <a:pt x="0" y="0"/>
                </a:lnTo>
                <a:close/>
              </a:path>
            </a:pathLst>
          </a:custGeom>
          <a:blipFill>
            <a:blip r:embed="rId27">
              <a:extLst>
                <a:ext uri="{96DAC541-7B7A-43D3-8B79-37D633B846F1}">
                  <asvg:svgBlip xmlns:asvg="http://schemas.microsoft.com/office/drawing/2016/SVG/main" r:embed="rId28"/>
                </a:ext>
              </a:extLst>
            </a:blip>
            <a:stretch>
              <a:fillRect l="0" t="0" r="-419968" b="0"/>
            </a:stretch>
          </a:blipFill>
        </p:spPr>
      </p:sp>
      <p:sp>
        <p:nvSpPr>
          <p:cNvPr name="Freeform 25" id="25" descr="pixelated brick wall segment"/>
          <p:cNvSpPr/>
          <p:nvPr/>
        </p:nvSpPr>
        <p:spPr>
          <a:xfrm flipH="false" flipV="false" rot="0">
            <a:off x="1028700" y="4647198"/>
            <a:ext cx="843782" cy="662098"/>
          </a:xfrm>
          <a:custGeom>
            <a:avLst/>
            <a:gdLst/>
            <a:ahLst/>
            <a:cxnLst/>
            <a:rect r="r" b="b" t="t" l="l"/>
            <a:pathLst>
              <a:path h="662098" w="843782">
                <a:moveTo>
                  <a:pt x="0" y="0"/>
                </a:moveTo>
                <a:lnTo>
                  <a:pt x="843782" y="0"/>
                </a:lnTo>
                <a:lnTo>
                  <a:pt x="843782" y="662098"/>
                </a:lnTo>
                <a:lnTo>
                  <a:pt x="0" y="662098"/>
                </a:lnTo>
                <a:lnTo>
                  <a:pt x="0" y="0"/>
                </a:lnTo>
                <a:close/>
              </a:path>
            </a:pathLst>
          </a:custGeom>
          <a:blipFill>
            <a:blip r:embed="rId29">
              <a:extLst>
                <a:ext uri="{96DAC541-7B7A-43D3-8B79-37D633B846F1}">
                  <asvg:svgBlip xmlns:asvg="http://schemas.microsoft.com/office/drawing/2016/SVG/main" r:embed="rId30"/>
                </a:ext>
              </a:extLst>
            </a:blip>
            <a:stretch>
              <a:fillRect l="0" t="0" r="-419968" b="0"/>
            </a:stretch>
          </a:blipFill>
        </p:spPr>
      </p:sp>
      <p:sp>
        <p:nvSpPr>
          <p:cNvPr name="Freeform 26" id="26" descr="pixelated brick wall segment"/>
          <p:cNvSpPr/>
          <p:nvPr/>
        </p:nvSpPr>
        <p:spPr>
          <a:xfrm flipH="false" flipV="false" rot="0">
            <a:off x="14682597" y="6773499"/>
            <a:ext cx="843782" cy="662098"/>
          </a:xfrm>
          <a:custGeom>
            <a:avLst/>
            <a:gdLst/>
            <a:ahLst/>
            <a:cxnLst/>
            <a:rect r="r" b="b" t="t" l="l"/>
            <a:pathLst>
              <a:path h="662098" w="843782">
                <a:moveTo>
                  <a:pt x="0" y="0"/>
                </a:moveTo>
                <a:lnTo>
                  <a:pt x="843782" y="0"/>
                </a:lnTo>
                <a:lnTo>
                  <a:pt x="843782" y="662098"/>
                </a:lnTo>
                <a:lnTo>
                  <a:pt x="0" y="662098"/>
                </a:lnTo>
                <a:lnTo>
                  <a:pt x="0" y="0"/>
                </a:lnTo>
                <a:close/>
              </a:path>
            </a:pathLst>
          </a:custGeom>
          <a:blipFill>
            <a:blip r:embed="rId27">
              <a:extLst>
                <a:ext uri="{96DAC541-7B7A-43D3-8B79-37D633B846F1}">
                  <asvg:svgBlip xmlns:asvg="http://schemas.microsoft.com/office/drawing/2016/SVG/main" r:embed="rId28"/>
                </a:ext>
              </a:extLst>
            </a:blip>
            <a:stretch>
              <a:fillRect l="0" t="0" r="-419968" b="0"/>
            </a:stretch>
          </a:blipFill>
        </p:spPr>
      </p:sp>
      <p:sp>
        <p:nvSpPr>
          <p:cNvPr name="Freeform 27" id="27" descr="pixelated brick wall segment"/>
          <p:cNvSpPr/>
          <p:nvPr/>
        </p:nvSpPr>
        <p:spPr>
          <a:xfrm flipH="false" flipV="false" rot="0">
            <a:off x="16415518" y="4647198"/>
            <a:ext cx="843782" cy="662098"/>
          </a:xfrm>
          <a:custGeom>
            <a:avLst/>
            <a:gdLst/>
            <a:ahLst/>
            <a:cxnLst/>
            <a:rect r="r" b="b" t="t" l="l"/>
            <a:pathLst>
              <a:path h="662098" w="843782">
                <a:moveTo>
                  <a:pt x="0" y="0"/>
                </a:moveTo>
                <a:lnTo>
                  <a:pt x="843782" y="0"/>
                </a:lnTo>
                <a:lnTo>
                  <a:pt x="843782" y="662098"/>
                </a:lnTo>
                <a:lnTo>
                  <a:pt x="0" y="662098"/>
                </a:lnTo>
                <a:lnTo>
                  <a:pt x="0" y="0"/>
                </a:lnTo>
                <a:close/>
              </a:path>
            </a:pathLst>
          </a:custGeom>
          <a:blipFill>
            <a:blip r:embed="rId29">
              <a:extLst>
                <a:ext uri="{96DAC541-7B7A-43D3-8B79-37D633B846F1}">
                  <asvg:svgBlip xmlns:asvg="http://schemas.microsoft.com/office/drawing/2016/SVG/main" r:embed="rId30"/>
                </a:ext>
              </a:extLst>
            </a:blip>
            <a:stretch>
              <a:fillRect l="0" t="0" r="-419968" b="0"/>
            </a:stretch>
          </a:blipFill>
        </p:spPr>
      </p:sp>
      <p:sp>
        <p:nvSpPr>
          <p:cNvPr name="Freeform 28" id="28" descr="pixelated question mark"/>
          <p:cNvSpPr/>
          <p:nvPr/>
        </p:nvSpPr>
        <p:spPr>
          <a:xfrm flipH="false" flipV="false" rot="0">
            <a:off x="2298984" y="6844147"/>
            <a:ext cx="442773" cy="553467"/>
          </a:xfrm>
          <a:custGeom>
            <a:avLst/>
            <a:gdLst/>
            <a:ahLst/>
            <a:cxnLst/>
            <a:rect r="r" b="b" t="t" l="l"/>
            <a:pathLst>
              <a:path h="553467" w="442773">
                <a:moveTo>
                  <a:pt x="0" y="0"/>
                </a:moveTo>
                <a:lnTo>
                  <a:pt x="442773" y="0"/>
                </a:lnTo>
                <a:lnTo>
                  <a:pt x="442773" y="553466"/>
                </a:lnTo>
                <a:lnTo>
                  <a:pt x="0" y="553466"/>
                </a:lnTo>
                <a:lnTo>
                  <a:pt x="0" y="0"/>
                </a:lnTo>
                <a:close/>
              </a:path>
            </a:pathLst>
          </a:custGeom>
          <a:blipFill>
            <a:blip r:embed="rId31">
              <a:extLst>
                <a:ext uri="{96DAC541-7B7A-43D3-8B79-37D633B846F1}">
                  <asvg:svgBlip xmlns:asvg="http://schemas.microsoft.com/office/drawing/2016/SVG/main" r:embed="rId32"/>
                </a:ext>
              </a:extLst>
            </a:blip>
            <a:stretch>
              <a:fillRect l="0" t="0" r="0" b="0"/>
            </a:stretch>
          </a:blipFill>
        </p:spPr>
      </p:sp>
      <p:sp>
        <p:nvSpPr>
          <p:cNvPr name="Freeform 29" id="29" descr="pixelated brick wall segment"/>
          <p:cNvSpPr/>
          <p:nvPr/>
        </p:nvSpPr>
        <p:spPr>
          <a:xfrm flipH="false" flipV="false" rot="0">
            <a:off x="14882622" y="6827814"/>
            <a:ext cx="442773" cy="553467"/>
          </a:xfrm>
          <a:custGeom>
            <a:avLst/>
            <a:gdLst/>
            <a:ahLst/>
            <a:cxnLst/>
            <a:rect r="r" b="b" t="t" l="l"/>
            <a:pathLst>
              <a:path h="553467" w="442773">
                <a:moveTo>
                  <a:pt x="0" y="0"/>
                </a:moveTo>
                <a:lnTo>
                  <a:pt x="442774" y="0"/>
                </a:lnTo>
                <a:lnTo>
                  <a:pt x="442774" y="553467"/>
                </a:lnTo>
                <a:lnTo>
                  <a:pt x="0" y="553467"/>
                </a:lnTo>
                <a:lnTo>
                  <a:pt x="0" y="0"/>
                </a:lnTo>
                <a:close/>
              </a:path>
            </a:pathLst>
          </a:custGeom>
          <a:blipFill>
            <a:blip r:embed="rId31">
              <a:extLst>
                <a:ext uri="{96DAC541-7B7A-43D3-8B79-37D633B846F1}">
                  <asvg:svgBlip xmlns:asvg="http://schemas.microsoft.com/office/drawing/2016/SVG/main" r:embed="rId32"/>
                </a:ext>
              </a:extLst>
            </a:blip>
            <a:stretch>
              <a:fillRect l="0" t="0" r="0" b="0"/>
            </a:stretch>
          </a:blipFill>
        </p:spPr>
      </p:sp>
      <p:sp>
        <p:nvSpPr>
          <p:cNvPr name="Freeform 30" id="30" descr="pixelated question mark"/>
          <p:cNvSpPr/>
          <p:nvPr/>
        </p:nvSpPr>
        <p:spPr>
          <a:xfrm flipH="false" flipV="false" rot="0">
            <a:off x="1229204" y="4701514"/>
            <a:ext cx="442773" cy="553467"/>
          </a:xfrm>
          <a:custGeom>
            <a:avLst/>
            <a:gdLst/>
            <a:ahLst/>
            <a:cxnLst/>
            <a:rect r="r" b="b" t="t" l="l"/>
            <a:pathLst>
              <a:path h="553467" w="442773">
                <a:moveTo>
                  <a:pt x="0" y="0"/>
                </a:moveTo>
                <a:lnTo>
                  <a:pt x="442773" y="0"/>
                </a:lnTo>
                <a:lnTo>
                  <a:pt x="442773" y="553466"/>
                </a:lnTo>
                <a:lnTo>
                  <a:pt x="0" y="553466"/>
                </a:lnTo>
                <a:lnTo>
                  <a:pt x="0" y="0"/>
                </a:lnTo>
                <a:close/>
              </a:path>
            </a:pathLst>
          </a:custGeom>
          <a:blipFill>
            <a:blip r:embed="rId31">
              <a:extLst>
                <a:ext uri="{96DAC541-7B7A-43D3-8B79-37D633B846F1}">
                  <asvg:svgBlip xmlns:asvg="http://schemas.microsoft.com/office/drawing/2016/SVG/main" r:embed="rId32"/>
                </a:ext>
              </a:extLst>
            </a:blip>
            <a:stretch>
              <a:fillRect l="0" t="0" r="0" b="0"/>
            </a:stretch>
          </a:blipFill>
        </p:spPr>
      </p:sp>
      <p:sp>
        <p:nvSpPr>
          <p:cNvPr name="Freeform 31" id="31" descr="pixelated brick wall segment"/>
          <p:cNvSpPr/>
          <p:nvPr/>
        </p:nvSpPr>
        <p:spPr>
          <a:xfrm flipH="false" flipV="false" rot="0">
            <a:off x="16616700" y="4701514"/>
            <a:ext cx="442773" cy="553467"/>
          </a:xfrm>
          <a:custGeom>
            <a:avLst/>
            <a:gdLst/>
            <a:ahLst/>
            <a:cxnLst/>
            <a:rect r="r" b="b" t="t" l="l"/>
            <a:pathLst>
              <a:path h="553467" w="442773">
                <a:moveTo>
                  <a:pt x="0" y="0"/>
                </a:moveTo>
                <a:lnTo>
                  <a:pt x="442774" y="0"/>
                </a:lnTo>
                <a:lnTo>
                  <a:pt x="442774" y="553466"/>
                </a:lnTo>
                <a:lnTo>
                  <a:pt x="0" y="553466"/>
                </a:lnTo>
                <a:lnTo>
                  <a:pt x="0" y="0"/>
                </a:lnTo>
                <a:close/>
              </a:path>
            </a:pathLst>
          </a:custGeom>
          <a:blipFill>
            <a:blip r:embed="rId31">
              <a:extLst>
                <a:ext uri="{96DAC541-7B7A-43D3-8B79-37D633B846F1}">
                  <asvg:svgBlip xmlns:asvg="http://schemas.microsoft.com/office/drawing/2016/SVG/main" r:embed="rId32"/>
                </a:ext>
              </a:extLst>
            </a:blip>
            <a:stretch>
              <a:fillRect l="0" t="0" r="0" b="0"/>
            </a:stretch>
          </a:blipFill>
        </p:spPr>
      </p:sp>
      <p:sp>
        <p:nvSpPr>
          <p:cNvPr name="Freeform 32" id="32" descr="pixelated cat"/>
          <p:cNvSpPr/>
          <p:nvPr/>
        </p:nvSpPr>
        <p:spPr>
          <a:xfrm flipH="true" flipV="false" rot="0">
            <a:off x="14621255" y="6205320"/>
            <a:ext cx="966466" cy="568179"/>
          </a:xfrm>
          <a:custGeom>
            <a:avLst/>
            <a:gdLst/>
            <a:ahLst/>
            <a:cxnLst/>
            <a:rect r="r" b="b" t="t" l="l"/>
            <a:pathLst>
              <a:path h="568179" w="966466">
                <a:moveTo>
                  <a:pt x="966466" y="0"/>
                </a:moveTo>
                <a:lnTo>
                  <a:pt x="0" y="0"/>
                </a:lnTo>
                <a:lnTo>
                  <a:pt x="0" y="568179"/>
                </a:lnTo>
                <a:lnTo>
                  <a:pt x="966466" y="568179"/>
                </a:lnTo>
                <a:lnTo>
                  <a:pt x="966466" y="0"/>
                </a:lnTo>
                <a:close/>
              </a:path>
            </a:pathLst>
          </a:custGeom>
          <a:blipFill>
            <a:blip r:embed="rId33">
              <a:extLst>
                <a:ext uri="{96DAC541-7B7A-43D3-8B79-37D633B846F1}">
                  <asvg:svgBlip xmlns:asvg="http://schemas.microsoft.com/office/drawing/2016/SVG/main" r:embed="rId34"/>
                </a:ext>
              </a:extLst>
            </a:blip>
            <a:stretch>
              <a:fillRect l="0" t="0" r="0" b="-10100"/>
            </a:stretch>
          </a:blipFill>
        </p:spPr>
      </p:sp>
      <p:sp>
        <p:nvSpPr>
          <p:cNvPr name="Freeform 33" id="33" descr="pixelated rabbit"/>
          <p:cNvSpPr/>
          <p:nvPr/>
        </p:nvSpPr>
        <p:spPr>
          <a:xfrm flipH="false" flipV="false" rot="0">
            <a:off x="1028700" y="3684108"/>
            <a:ext cx="843782" cy="963090"/>
          </a:xfrm>
          <a:custGeom>
            <a:avLst/>
            <a:gdLst/>
            <a:ahLst/>
            <a:cxnLst/>
            <a:rect r="r" b="b" t="t" l="l"/>
            <a:pathLst>
              <a:path h="963090" w="843782">
                <a:moveTo>
                  <a:pt x="0" y="0"/>
                </a:moveTo>
                <a:lnTo>
                  <a:pt x="843782" y="0"/>
                </a:lnTo>
                <a:lnTo>
                  <a:pt x="843782" y="963090"/>
                </a:lnTo>
                <a:lnTo>
                  <a:pt x="0" y="963090"/>
                </a:lnTo>
                <a:lnTo>
                  <a:pt x="0" y="0"/>
                </a:lnTo>
                <a:close/>
              </a:path>
            </a:pathLst>
          </a:custGeom>
          <a:blipFill>
            <a:blip r:embed="rId35">
              <a:extLst>
                <a:ext uri="{96DAC541-7B7A-43D3-8B79-37D633B846F1}">
                  <asvg:svgBlip xmlns:asvg="http://schemas.microsoft.com/office/drawing/2016/SVG/main" r:embed="rId36"/>
                </a:ext>
              </a:extLst>
            </a:blip>
            <a:stretch>
              <a:fillRect l="0" t="0" r="0" b="-4299"/>
            </a:stretch>
          </a:blipFill>
        </p:spPr>
      </p:sp>
      <p:grpSp>
        <p:nvGrpSpPr>
          <p:cNvPr name="Group 34" id="34"/>
          <p:cNvGrpSpPr/>
          <p:nvPr/>
        </p:nvGrpSpPr>
        <p:grpSpPr>
          <a:xfrm rot="0">
            <a:off x="17414602" y="9085772"/>
            <a:ext cx="646680" cy="646680"/>
            <a:chOff x="0" y="0"/>
            <a:chExt cx="812800" cy="812800"/>
          </a:xfrm>
        </p:grpSpPr>
        <p:sp>
          <p:nvSpPr>
            <p:cNvPr name="Freeform 35" id="3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50A6F"/>
            </a:solidFill>
          </p:spPr>
        </p:sp>
        <p:sp>
          <p:nvSpPr>
            <p:cNvPr name="TextBox 36" id="36"/>
            <p:cNvSpPr txBox="true"/>
            <p:nvPr/>
          </p:nvSpPr>
          <p:spPr>
            <a:xfrm>
              <a:off x="76200" y="28575"/>
              <a:ext cx="660400" cy="708025"/>
            </a:xfrm>
            <a:prstGeom prst="rect">
              <a:avLst/>
            </a:prstGeom>
          </p:spPr>
          <p:txBody>
            <a:bodyPr anchor="ctr" rtlCol="false" tIns="50800" lIns="50800" bIns="50800" rIns="50800"/>
            <a:lstStyle/>
            <a:p>
              <a:pPr algn="ctr">
                <a:lnSpc>
                  <a:spcPts val="2800"/>
                </a:lnSpc>
              </a:pPr>
            </a:p>
          </p:txBody>
        </p:sp>
      </p:grpSp>
      <p:sp>
        <p:nvSpPr>
          <p:cNvPr name="TextBox 37" id="37"/>
          <p:cNvSpPr txBox="true"/>
          <p:nvPr/>
        </p:nvSpPr>
        <p:spPr>
          <a:xfrm rot="0">
            <a:off x="17592686"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Open Sans"/>
                <a:ea typeface="Open Sans"/>
                <a:cs typeface="Open Sans"/>
                <a:sym typeface="Open Sans"/>
              </a:rPr>
              <a:t>30</a:t>
            </a:r>
          </a:p>
        </p:txBody>
      </p:sp>
    </p:spTree>
  </p:cSld>
  <p:clrMapOvr>
    <a:masterClrMapping/>
  </p:clrMapOvr>
  <p:transition spd="slow">
    <p:push dir="l"/>
  </p:transition>
</p:sld>
</file>

<file path=ppt/slides/slide31.xml><?xml version="1.0" encoding="utf-8"?>
<p:sld xmlns:p="http://schemas.openxmlformats.org/presentationml/2006/main" xmlns:a="http://schemas.openxmlformats.org/drawingml/2006/main" xmlns:r="http://schemas.openxmlformats.org/officeDocument/2006/relationships">
  <p:cSld>
    <p:bg>
      <p:bgPr>
        <a:solidFill>
          <a:srgbClr val="090808"/>
        </a:solidFill>
      </p:bgPr>
    </p:bg>
    <p:spTree>
      <p:nvGrpSpPr>
        <p:cNvPr id="1" name=""/>
        <p:cNvGrpSpPr/>
        <p:nvPr/>
      </p:nvGrpSpPr>
      <p:grpSpPr>
        <a:xfrm>
          <a:off x="0" y="0"/>
          <a:ext cx="0" cy="0"/>
          <a:chOff x="0" y="0"/>
          <a:chExt cx="0" cy="0"/>
        </a:xfrm>
      </p:grpSpPr>
      <p:sp>
        <p:nvSpPr>
          <p:cNvPr name="Freeform 2" id="2"/>
          <p:cNvSpPr/>
          <p:nvPr/>
        </p:nvSpPr>
        <p:spPr>
          <a:xfrm flipH="false" flipV="false" rot="0">
            <a:off x="848557" y="502213"/>
            <a:ext cx="2796889" cy="508525"/>
          </a:xfrm>
          <a:custGeom>
            <a:avLst/>
            <a:gdLst/>
            <a:ahLst/>
            <a:cxnLst/>
            <a:rect r="r" b="b" t="t" l="l"/>
            <a:pathLst>
              <a:path h="508525" w="2796889">
                <a:moveTo>
                  <a:pt x="0" y="0"/>
                </a:moveTo>
                <a:lnTo>
                  <a:pt x="2796889" y="0"/>
                </a:lnTo>
                <a:lnTo>
                  <a:pt x="2796889" y="508526"/>
                </a:lnTo>
                <a:lnTo>
                  <a:pt x="0" y="50852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38999" y="9657919"/>
            <a:ext cx="4093473" cy="781481"/>
          </a:xfrm>
          <a:custGeom>
            <a:avLst/>
            <a:gdLst/>
            <a:ahLst/>
            <a:cxnLst/>
            <a:rect r="r" b="b" t="t" l="l"/>
            <a:pathLst>
              <a:path h="781481" w="4093473">
                <a:moveTo>
                  <a:pt x="0" y="0"/>
                </a:moveTo>
                <a:lnTo>
                  <a:pt x="4093472" y="0"/>
                </a:lnTo>
                <a:lnTo>
                  <a:pt x="4093472" y="781481"/>
                </a:lnTo>
                <a:lnTo>
                  <a:pt x="0" y="78148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2670034" y="9657919"/>
            <a:ext cx="4093473" cy="781481"/>
          </a:xfrm>
          <a:custGeom>
            <a:avLst/>
            <a:gdLst/>
            <a:ahLst/>
            <a:cxnLst/>
            <a:rect r="r" b="b" t="t" l="l"/>
            <a:pathLst>
              <a:path h="781481" w="4093473">
                <a:moveTo>
                  <a:pt x="0" y="0"/>
                </a:moveTo>
                <a:lnTo>
                  <a:pt x="4093473" y="0"/>
                </a:lnTo>
                <a:lnTo>
                  <a:pt x="4093473" y="781481"/>
                </a:lnTo>
                <a:lnTo>
                  <a:pt x="0" y="78148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6763507" y="9657919"/>
            <a:ext cx="1558919" cy="742609"/>
          </a:xfrm>
          <a:custGeom>
            <a:avLst/>
            <a:gdLst/>
            <a:ahLst/>
            <a:cxnLst/>
            <a:rect r="r" b="b" t="t" l="l"/>
            <a:pathLst>
              <a:path h="742609" w="1558919">
                <a:moveTo>
                  <a:pt x="0" y="0"/>
                </a:moveTo>
                <a:lnTo>
                  <a:pt x="1558918" y="0"/>
                </a:lnTo>
                <a:lnTo>
                  <a:pt x="1558918" y="742609"/>
                </a:lnTo>
                <a:lnTo>
                  <a:pt x="0" y="742609"/>
                </a:lnTo>
                <a:lnTo>
                  <a:pt x="0" y="0"/>
                </a:lnTo>
                <a:close/>
              </a:path>
            </a:pathLst>
          </a:custGeom>
          <a:blipFill>
            <a:blip r:embed="rId4">
              <a:extLst>
                <a:ext uri="{96DAC541-7B7A-43D3-8B79-37D633B846F1}">
                  <asvg:svgBlip xmlns:asvg="http://schemas.microsoft.com/office/drawing/2016/SVG/main" r:embed="rId5"/>
                </a:ext>
              </a:extLst>
            </a:blip>
            <a:stretch>
              <a:fillRect l="0" t="0" r="-162584" b="-5234"/>
            </a:stretch>
          </a:blipFill>
        </p:spPr>
      </p:sp>
      <p:sp>
        <p:nvSpPr>
          <p:cNvPr name="Freeform 6" id="6"/>
          <p:cNvSpPr/>
          <p:nvPr/>
        </p:nvSpPr>
        <p:spPr>
          <a:xfrm flipH="false" flipV="false" rot="0">
            <a:off x="16133785" y="6832600"/>
            <a:ext cx="1621470" cy="3012867"/>
          </a:xfrm>
          <a:custGeom>
            <a:avLst/>
            <a:gdLst/>
            <a:ahLst/>
            <a:cxnLst/>
            <a:rect r="r" b="b" t="t" l="l"/>
            <a:pathLst>
              <a:path h="3012867" w="1621470">
                <a:moveTo>
                  <a:pt x="0" y="0"/>
                </a:moveTo>
                <a:lnTo>
                  <a:pt x="1621470" y="0"/>
                </a:lnTo>
                <a:lnTo>
                  <a:pt x="1621470" y="3012867"/>
                </a:lnTo>
                <a:lnTo>
                  <a:pt x="0" y="301286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15950927" y="1293326"/>
            <a:ext cx="993593" cy="899653"/>
          </a:xfrm>
          <a:custGeom>
            <a:avLst/>
            <a:gdLst/>
            <a:ahLst/>
            <a:cxnLst/>
            <a:rect r="r" b="b" t="t" l="l"/>
            <a:pathLst>
              <a:path h="899653" w="993593">
                <a:moveTo>
                  <a:pt x="0" y="0"/>
                </a:moveTo>
                <a:lnTo>
                  <a:pt x="993593" y="0"/>
                </a:lnTo>
                <a:lnTo>
                  <a:pt x="993593" y="899653"/>
                </a:lnTo>
                <a:lnTo>
                  <a:pt x="0" y="89965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8" id="8"/>
          <p:cNvSpPr/>
          <p:nvPr/>
        </p:nvSpPr>
        <p:spPr>
          <a:xfrm flipH="false" flipV="false" rot="0">
            <a:off x="5551624" y="9657919"/>
            <a:ext cx="7315200" cy="1103930"/>
          </a:xfrm>
          <a:custGeom>
            <a:avLst/>
            <a:gdLst/>
            <a:ahLst/>
            <a:cxnLst/>
            <a:rect r="r" b="b" t="t" l="l"/>
            <a:pathLst>
              <a:path h="1103930" w="7315200">
                <a:moveTo>
                  <a:pt x="0" y="0"/>
                </a:moveTo>
                <a:lnTo>
                  <a:pt x="7315200" y="0"/>
                </a:lnTo>
                <a:lnTo>
                  <a:pt x="7315200" y="1103930"/>
                </a:lnTo>
                <a:lnTo>
                  <a:pt x="0" y="110393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9" id="9"/>
          <p:cNvSpPr/>
          <p:nvPr/>
        </p:nvSpPr>
        <p:spPr>
          <a:xfrm flipH="false" flipV="false" rot="0">
            <a:off x="4132471" y="9657919"/>
            <a:ext cx="2266608" cy="781481"/>
          </a:xfrm>
          <a:custGeom>
            <a:avLst/>
            <a:gdLst/>
            <a:ahLst/>
            <a:cxnLst/>
            <a:rect r="r" b="b" t="t" l="l"/>
            <a:pathLst>
              <a:path h="781481" w="2266608">
                <a:moveTo>
                  <a:pt x="0" y="0"/>
                </a:moveTo>
                <a:lnTo>
                  <a:pt x="2266608" y="0"/>
                </a:lnTo>
                <a:lnTo>
                  <a:pt x="2266608" y="781481"/>
                </a:lnTo>
                <a:lnTo>
                  <a:pt x="0" y="781481"/>
                </a:lnTo>
                <a:lnTo>
                  <a:pt x="0" y="0"/>
                </a:lnTo>
                <a:close/>
              </a:path>
            </a:pathLst>
          </a:custGeom>
          <a:blipFill>
            <a:blip r:embed="rId4">
              <a:extLst>
                <a:ext uri="{96DAC541-7B7A-43D3-8B79-37D633B846F1}">
                  <asvg:svgBlip xmlns:asvg="http://schemas.microsoft.com/office/drawing/2016/SVG/main" r:embed="rId5"/>
                </a:ext>
              </a:extLst>
            </a:blip>
            <a:stretch>
              <a:fillRect l="0" t="0" r="-80599" b="0"/>
            </a:stretch>
          </a:blipFill>
        </p:spPr>
      </p:sp>
      <p:sp>
        <p:nvSpPr>
          <p:cNvPr name="Freeform 10" id="10"/>
          <p:cNvSpPr/>
          <p:nvPr/>
        </p:nvSpPr>
        <p:spPr>
          <a:xfrm flipH="false" flipV="false" rot="0">
            <a:off x="38999" y="3029927"/>
            <a:ext cx="1361751" cy="6627992"/>
          </a:xfrm>
          <a:custGeom>
            <a:avLst/>
            <a:gdLst/>
            <a:ahLst/>
            <a:cxnLst/>
            <a:rect r="r" b="b" t="t" l="l"/>
            <a:pathLst>
              <a:path h="6627992" w="1361751">
                <a:moveTo>
                  <a:pt x="0" y="0"/>
                </a:moveTo>
                <a:lnTo>
                  <a:pt x="1361751" y="0"/>
                </a:lnTo>
                <a:lnTo>
                  <a:pt x="1361751" y="6627992"/>
                </a:lnTo>
                <a:lnTo>
                  <a:pt x="0" y="6627992"/>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11" id="11"/>
          <p:cNvSpPr txBox="true"/>
          <p:nvPr/>
        </p:nvSpPr>
        <p:spPr>
          <a:xfrm rot="0">
            <a:off x="4776824" y="1112351"/>
            <a:ext cx="8734353" cy="1151890"/>
          </a:xfrm>
          <a:prstGeom prst="rect">
            <a:avLst/>
          </a:prstGeom>
        </p:spPr>
        <p:txBody>
          <a:bodyPr anchor="t" rtlCol="false" tIns="0" lIns="0" bIns="0" rIns="0">
            <a:spAutoFit/>
          </a:bodyPr>
          <a:lstStyle/>
          <a:p>
            <a:pPr algn="ctr">
              <a:lnSpc>
                <a:spcPts val="8959"/>
              </a:lnSpc>
            </a:pPr>
            <a:r>
              <a:rPr lang="en-US" sz="6399">
                <a:solidFill>
                  <a:srgbClr val="FFFFFF"/>
                </a:solidFill>
                <a:latin typeface="Arcade Gamer"/>
                <a:ea typeface="Arcade Gamer"/>
                <a:cs typeface="Arcade Gamer"/>
                <a:sym typeface="Arcade Gamer"/>
              </a:rPr>
              <a:t>OBJETIVOS</a:t>
            </a:r>
          </a:p>
        </p:txBody>
      </p:sp>
      <p:grpSp>
        <p:nvGrpSpPr>
          <p:cNvPr name="Group 12" id="12"/>
          <p:cNvGrpSpPr/>
          <p:nvPr/>
        </p:nvGrpSpPr>
        <p:grpSpPr>
          <a:xfrm rot="0">
            <a:off x="14642554" y="502213"/>
            <a:ext cx="2616746" cy="486000"/>
            <a:chOff x="0" y="0"/>
            <a:chExt cx="3488995" cy="648000"/>
          </a:xfrm>
        </p:grpSpPr>
        <p:sp>
          <p:nvSpPr>
            <p:cNvPr name="Freeform 13" id="13"/>
            <p:cNvSpPr/>
            <p:nvPr/>
          </p:nvSpPr>
          <p:spPr>
            <a:xfrm flipH="false" flipV="false" rot="0">
              <a:off x="0" y="0"/>
              <a:ext cx="620072" cy="620072"/>
            </a:xfrm>
            <a:custGeom>
              <a:avLst/>
              <a:gdLst/>
              <a:ahLst/>
              <a:cxnLst/>
              <a:rect r="r" b="b" t="t" l="l"/>
              <a:pathLst>
                <a:path h="620072" w="620072">
                  <a:moveTo>
                    <a:pt x="0" y="0"/>
                  </a:moveTo>
                  <a:lnTo>
                    <a:pt x="620072" y="0"/>
                  </a:lnTo>
                  <a:lnTo>
                    <a:pt x="620072" y="620072"/>
                  </a:lnTo>
                  <a:lnTo>
                    <a:pt x="0" y="620072"/>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4" id="14"/>
            <p:cNvSpPr/>
            <p:nvPr/>
          </p:nvSpPr>
          <p:spPr>
            <a:xfrm flipH="false" flipV="false" rot="0">
              <a:off x="708072" y="0"/>
              <a:ext cx="620072" cy="620072"/>
            </a:xfrm>
            <a:custGeom>
              <a:avLst/>
              <a:gdLst/>
              <a:ahLst/>
              <a:cxnLst/>
              <a:rect r="r" b="b" t="t" l="l"/>
              <a:pathLst>
                <a:path h="620072" w="620072">
                  <a:moveTo>
                    <a:pt x="0" y="0"/>
                  </a:moveTo>
                  <a:lnTo>
                    <a:pt x="620071" y="0"/>
                  </a:lnTo>
                  <a:lnTo>
                    <a:pt x="620071" y="620072"/>
                  </a:lnTo>
                  <a:lnTo>
                    <a:pt x="0" y="620072"/>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5" id="15"/>
            <p:cNvSpPr/>
            <p:nvPr/>
          </p:nvSpPr>
          <p:spPr>
            <a:xfrm flipH="false" flipV="false" rot="0">
              <a:off x="1414984" y="0"/>
              <a:ext cx="620072" cy="620072"/>
            </a:xfrm>
            <a:custGeom>
              <a:avLst/>
              <a:gdLst/>
              <a:ahLst/>
              <a:cxnLst/>
              <a:rect r="r" b="b" t="t" l="l"/>
              <a:pathLst>
                <a:path h="620072" w="620072">
                  <a:moveTo>
                    <a:pt x="0" y="0"/>
                  </a:moveTo>
                  <a:lnTo>
                    <a:pt x="620072" y="0"/>
                  </a:lnTo>
                  <a:lnTo>
                    <a:pt x="620072" y="620072"/>
                  </a:lnTo>
                  <a:lnTo>
                    <a:pt x="0" y="620072"/>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6" id="16"/>
            <p:cNvSpPr/>
            <p:nvPr/>
          </p:nvSpPr>
          <p:spPr>
            <a:xfrm flipH="false" flipV="false" rot="0">
              <a:off x="2099266" y="27928"/>
              <a:ext cx="620072" cy="620072"/>
            </a:xfrm>
            <a:custGeom>
              <a:avLst/>
              <a:gdLst/>
              <a:ahLst/>
              <a:cxnLst/>
              <a:rect r="r" b="b" t="t" l="l"/>
              <a:pathLst>
                <a:path h="620072" w="620072">
                  <a:moveTo>
                    <a:pt x="0" y="0"/>
                  </a:moveTo>
                  <a:lnTo>
                    <a:pt x="620072" y="0"/>
                  </a:lnTo>
                  <a:lnTo>
                    <a:pt x="620072" y="620072"/>
                  </a:lnTo>
                  <a:lnTo>
                    <a:pt x="0" y="620072"/>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7" id="17"/>
            <p:cNvSpPr/>
            <p:nvPr/>
          </p:nvSpPr>
          <p:spPr>
            <a:xfrm flipH="false" flipV="false" rot="0">
              <a:off x="2868923" y="27928"/>
              <a:ext cx="620072" cy="620072"/>
            </a:xfrm>
            <a:custGeom>
              <a:avLst/>
              <a:gdLst/>
              <a:ahLst/>
              <a:cxnLst/>
              <a:rect r="r" b="b" t="t" l="l"/>
              <a:pathLst>
                <a:path h="620072" w="620072">
                  <a:moveTo>
                    <a:pt x="0" y="0"/>
                  </a:moveTo>
                  <a:lnTo>
                    <a:pt x="620072" y="0"/>
                  </a:lnTo>
                  <a:lnTo>
                    <a:pt x="620072" y="620072"/>
                  </a:lnTo>
                  <a:lnTo>
                    <a:pt x="0" y="620072"/>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grpSp>
      <p:sp>
        <p:nvSpPr>
          <p:cNvPr name="TextBox 18" id="18"/>
          <p:cNvSpPr txBox="true"/>
          <p:nvPr/>
        </p:nvSpPr>
        <p:spPr>
          <a:xfrm rot="0">
            <a:off x="2532949" y="2717800"/>
            <a:ext cx="13222102" cy="393700"/>
          </a:xfrm>
          <a:prstGeom prst="rect">
            <a:avLst/>
          </a:prstGeom>
        </p:spPr>
        <p:txBody>
          <a:bodyPr anchor="t" rtlCol="false" tIns="0" lIns="0" bIns="0" rIns="0">
            <a:spAutoFit/>
          </a:bodyPr>
          <a:lstStyle/>
          <a:p>
            <a:pPr algn="just">
              <a:lnSpc>
                <a:spcPts val="2750"/>
              </a:lnSpc>
            </a:pPr>
            <a:r>
              <a:rPr lang="en-US" sz="2500">
                <a:solidFill>
                  <a:srgbClr val="FFFFFF"/>
                </a:solidFill>
                <a:latin typeface="Retropix"/>
                <a:ea typeface="Retropix"/>
                <a:cs typeface="Retropix"/>
                <a:sym typeface="Retropix"/>
              </a:rPr>
              <a:t>Implementação de NPCs interativos usando autômatos AFD/AFN/AP</a:t>
            </a:r>
          </a:p>
        </p:txBody>
      </p:sp>
      <p:sp>
        <p:nvSpPr>
          <p:cNvPr name="TextBox 19" id="19"/>
          <p:cNvSpPr txBox="true"/>
          <p:nvPr/>
        </p:nvSpPr>
        <p:spPr>
          <a:xfrm rot="0">
            <a:off x="2532949" y="4083050"/>
            <a:ext cx="13222102" cy="736600"/>
          </a:xfrm>
          <a:prstGeom prst="rect">
            <a:avLst/>
          </a:prstGeom>
        </p:spPr>
        <p:txBody>
          <a:bodyPr anchor="t" rtlCol="false" tIns="0" lIns="0" bIns="0" rIns="0">
            <a:spAutoFit/>
          </a:bodyPr>
          <a:lstStyle/>
          <a:p>
            <a:pPr algn="just">
              <a:lnSpc>
                <a:spcPts val="2750"/>
              </a:lnSpc>
            </a:pPr>
            <a:r>
              <a:rPr lang="en-US" sz="2500">
                <a:solidFill>
                  <a:srgbClr val="FFFFFF"/>
                </a:solidFill>
                <a:latin typeface="Retropix"/>
                <a:ea typeface="Retropix"/>
                <a:cs typeface="Retropix"/>
                <a:sym typeface="Retropix"/>
              </a:rPr>
              <a:t>Transformar conceitos de Teoria da Computação (como AFD, AFN e AP) em um jogo interativo</a:t>
            </a:r>
          </a:p>
        </p:txBody>
      </p:sp>
      <p:sp>
        <p:nvSpPr>
          <p:cNvPr name="TextBox 20" id="20"/>
          <p:cNvSpPr txBox="true"/>
          <p:nvPr/>
        </p:nvSpPr>
        <p:spPr>
          <a:xfrm rot="0">
            <a:off x="2532949" y="5448300"/>
            <a:ext cx="13222102" cy="1079500"/>
          </a:xfrm>
          <a:prstGeom prst="rect">
            <a:avLst/>
          </a:prstGeom>
        </p:spPr>
        <p:txBody>
          <a:bodyPr anchor="t" rtlCol="false" tIns="0" lIns="0" bIns="0" rIns="0">
            <a:spAutoFit/>
          </a:bodyPr>
          <a:lstStyle/>
          <a:p>
            <a:pPr algn="just">
              <a:lnSpc>
                <a:spcPts val="2750"/>
              </a:lnSpc>
            </a:pPr>
            <a:r>
              <a:rPr lang="en-US" sz="2500">
                <a:solidFill>
                  <a:srgbClr val="FFFFFF"/>
                </a:solidFill>
                <a:latin typeface="Retropix"/>
                <a:ea typeface="Retropix"/>
                <a:cs typeface="Retropix"/>
                <a:sym typeface="Retropix"/>
              </a:rPr>
              <a:t>No Mercador (AFD) e Ferreiro (Pseudo-AFN com probabilidades), simular decisões como negociar preços, aceitar trocas ou falhar na forja, variando comportamentos com base em inputs e condições específicas</a:t>
            </a:r>
          </a:p>
        </p:txBody>
      </p:sp>
      <p:sp>
        <p:nvSpPr>
          <p:cNvPr name="TextBox 21" id="21"/>
          <p:cNvSpPr txBox="true"/>
          <p:nvPr/>
        </p:nvSpPr>
        <p:spPr>
          <a:xfrm rot="0">
            <a:off x="2532949" y="6813550"/>
            <a:ext cx="13222102" cy="736600"/>
          </a:xfrm>
          <a:prstGeom prst="rect">
            <a:avLst/>
          </a:prstGeom>
        </p:spPr>
        <p:txBody>
          <a:bodyPr anchor="t" rtlCol="false" tIns="0" lIns="0" bIns="0" rIns="0">
            <a:spAutoFit/>
          </a:bodyPr>
          <a:lstStyle/>
          <a:p>
            <a:pPr algn="just">
              <a:lnSpc>
                <a:spcPts val="2750"/>
              </a:lnSpc>
            </a:pPr>
            <a:r>
              <a:rPr lang="en-US" sz="2500">
                <a:solidFill>
                  <a:srgbClr val="FFFFFF"/>
                </a:solidFill>
                <a:latin typeface="Retropix"/>
                <a:ea typeface="Retropix"/>
                <a:cs typeface="Retropix"/>
                <a:sym typeface="Retropix"/>
              </a:rPr>
              <a:t>Proporcionar uma compreensão prática dos conceitos teóricos de AFD, AFN, e AP,  aplicados em um contexto lúdico e visual</a:t>
            </a:r>
          </a:p>
        </p:txBody>
      </p:sp>
      <p:sp>
        <p:nvSpPr>
          <p:cNvPr name="Freeform 22" id="22"/>
          <p:cNvSpPr/>
          <p:nvPr/>
        </p:nvSpPr>
        <p:spPr>
          <a:xfrm flipH="false" flipV="false" rot="0">
            <a:off x="1743242" y="2736850"/>
            <a:ext cx="585590" cy="530225"/>
          </a:xfrm>
          <a:custGeom>
            <a:avLst/>
            <a:gdLst/>
            <a:ahLst/>
            <a:cxnLst/>
            <a:rect r="r" b="b" t="t" l="l"/>
            <a:pathLst>
              <a:path h="530225" w="585590">
                <a:moveTo>
                  <a:pt x="0" y="0"/>
                </a:moveTo>
                <a:lnTo>
                  <a:pt x="585590" y="0"/>
                </a:lnTo>
                <a:lnTo>
                  <a:pt x="585590" y="530225"/>
                </a:lnTo>
                <a:lnTo>
                  <a:pt x="0" y="53022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3" id="23"/>
          <p:cNvSpPr/>
          <p:nvPr/>
        </p:nvSpPr>
        <p:spPr>
          <a:xfrm flipH="false" flipV="false" rot="0">
            <a:off x="1743242" y="4102100"/>
            <a:ext cx="585590" cy="530225"/>
          </a:xfrm>
          <a:custGeom>
            <a:avLst/>
            <a:gdLst/>
            <a:ahLst/>
            <a:cxnLst/>
            <a:rect r="r" b="b" t="t" l="l"/>
            <a:pathLst>
              <a:path h="530225" w="585590">
                <a:moveTo>
                  <a:pt x="0" y="0"/>
                </a:moveTo>
                <a:lnTo>
                  <a:pt x="585590" y="0"/>
                </a:lnTo>
                <a:lnTo>
                  <a:pt x="585590" y="530225"/>
                </a:lnTo>
                <a:lnTo>
                  <a:pt x="0" y="53022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4" id="24"/>
          <p:cNvSpPr/>
          <p:nvPr/>
        </p:nvSpPr>
        <p:spPr>
          <a:xfrm flipH="false" flipV="false" rot="0">
            <a:off x="1743242" y="5467350"/>
            <a:ext cx="585590" cy="530225"/>
          </a:xfrm>
          <a:custGeom>
            <a:avLst/>
            <a:gdLst/>
            <a:ahLst/>
            <a:cxnLst/>
            <a:rect r="r" b="b" t="t" l="l"/>
            <a:pathLst>
              <a:path h="530225" w="585590">
                <a:moveTo>
                  <a:pt x="0" y="0"/>
                </a:moveTo>
                <a:lnTo>
                  <a:pt x="585590" y="0"/>
                </a:lnTo>
                <a:lnTo>
                  <a:pt x="585590" y="530225"/>
                </a:lnTo>
                <a:lnTo>
                  <a:pt x="0" y="53022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5" id="25"/>
          <p:cNvSpPr/>
          <p:nvPr/>
        </p:nvSpPr>
        <p:spPr>
          <a:xfrm flipH="false" flipV="false" rot="0">
            <a:off x="1743242" y="6832600"/>
            <a:ext cx="585590" cy="530225"/>
          </a:xfrm>
          <a:custGeom>
            <a:avLst/>
            <a:gdLst/>
            <a:ahLst/>
            <a:cxnLst/>
            <a:rect r="r" b="b" t="t" l="l"/>
            <a:pathLst>
              <a:path h="530225" w="585590">
                <a:moveTo>
                  <a:pt x="0" y="0"/>
                </a:moveTo>
                <a:lnTo>
                  <a:pt x="585590" y="0"/>
                </a:lnTo>
                <a:lnTo>
                  <a:pt x="585590" y="530225"/>
                </a:lnTo>
                <a:lnTo>
                  <a:pt x="0" y="53022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26" id="26"/>
          <p:cNvGrpSpPr/>
          <p:nvPr/>
        </p:nvGrpSpPr>
        <p:grpSpPr>
          <a:xfrm rot="0">
            <a:off x="17414602" y="9085772"/>
            <a:ext cx="646680" cy="646680"/>
            <a:chOff x="0" y="0"/>
            <a:chExt cx="812800" cy="812800"/>
          </a:xfrm>
        </p:grpSpPr>
        <p:sp>
          <p:nvSpPr>
            <p:cNvPr name="Freeform 27" id="2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50A6F"/>
            </a:solidFill>
          </p:spPr>
        </p:sp>
        <p:sp>
          <p:nvSpPr>
            <p:cNvPr name="TextBox 28" id="28"/>
            <p:cNvSpPr txBox="true"/>
            <p:nvPr/>
          </p:nvSpPr>
          <p:spPr>
            <a:xfrm>
              <a:off x="76200" y="28575"/>
              <a:ext cx="660400" cy="708025"/>
            </a:xfrm>
            <a:prstGeom prst="rect">
              <a:avLst/>
            </a:prstGeom>
          </p:spPr>
          <p:txBody>
            <a:bodyPr anchor="ctr" rtlCol="false" tIns="50800" lIns="50800" bIns="50800" rIns="50800"/>
            <a:lstStyle/>
            <a:p>
              <a:pPr algn="ctr">
                <a:lnSpc>
                  <a:spcPts val="2800"/>
                </a:lnSpc>
              </a:pPr>
            </a:p>
          </p:txBody>
        </p:sp>
      </p:grpSp>
      <p:sp>
        <p:nvSpPr>
          <p:cNvPr name="TextBox 29" id="29"/>
          <p:cNvSpPr txBox="true"/>
          <p:nvPr/>
        </p:nvSpPr>
        <p:spPr>
          <a:xfrm rot="0">
            <a:off x="17592686"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Open Sans"/>
                <a:ea typeface="Open Sans"/>
                <a:cs typeface="Open Sans"/>
                <a:sym typeface="Open Sans"/>
              </a:rPr>
              <a:t>31</a:t>
            </a:r>
          </a:p>
        </p:txBody>
      </p:sp>
    </p:spTree>
  </p:cSld>
  <p:clrMapOvr>
    <a:masterClrMapping/>
  </p:clrMapOvr>
  <p:transition spd="slow">
    <p:push dir="l"/>
  </p:transition>
</p:sld>
</file>

<file path=ppt/slides/slide3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a:extLst>
              <a:ext uri="{C183D7F6-B498-43B3-948B-1728B52AA6E4}">
                <adec:decorative xmlns:adec="http://schemas.microsoft.com/office/drawing/2017/decorative" val="1"/>
              </a:ext>
            </a:extLst>
          </p:cNvPr>
          <p:cNvSpPr/>
          <p:nvPr/>
        </p:nvSpPr>
        <p:spPr>
          <a:xfrm flipH="false" flipV="false" rot="0">
            <a:off x="-185970" y="3662384"/>
            <a:ext cx="18473970" cy="10391608"/>
          </a:xfrm>
          <a:custGeom>
            <a:avLst/>
            <a:gdLst/>
            <a:ahLst/>
            <a:cxnLst/>
            <a:rect r="r" b="b" t="t" l="l"/>
            <a:pathLst>
              <a:path h="10391608" w="18473970">
                <a:moveTo>
                  <a:pt x="0" y="0"/>
                </a:moveTo>
                <a:lnTo>
                  <a:pt x="18473970" y="0"/>
                </a:lnTo>
                <a:lnTo>
                  <a:pt x="18473970" y="10391608"/>
                </a:lnTo>
                <a:lnTo>
                  <a:pt x="0" y="10391608"/>
                </a:lnTo>
                <a:lnTo>
                  <a:pt x="0" y="0"/>
                </a:lnTo>
                <a:close/>
              </a:path>
            </a:pathLst>
          </a:custGeom>
          <a:blipFill>
            <a:blip r:embed="rId2">
              <a:alphaModFix amt="14000"/>
              <a:extLst>
                <a:ext uri="{96DAC541-7B7A-43D3-8B79-37D633B846F1}">
                  <asvg:svgBlip xmlns:asvg="http://schemas.microsoft.com/office/drawing/2016/SVG/main" r:embed="rId3"/>
                </a:ext>
              </a:extLst>
            </a:blip>
            <a:stretch>
              <a:fillRect l="0" t="0" r="0" b="0"/>
            </a:stretch>
          </a:blipFill>
        </p:spPr>
      </p:sp>
      <p:sp>
        <p:nvSpPr>
          <p:cNvPr name="Freeform 3" id="3" descr="pixelated billboard sign"/>
          <p:cNvSpPr/>
          <p:nvPr/>
        </p:nvSpPr>
        <p:spPr>
          <a:xfrm flipH="false" flipV="false" rot="0">
            <a:off x="6711683" y="1493132"/>
            <a:ext cx="11477460" cy="7287253"/>
          </a:xfrm>
          <a:custGeom>
            <a:avLst/>
            <a:gdLst/>
            <a:ahLst/>
            <a:cxnLst/>
            <a:rect r="r" b="b" t="t" l="l"/>
            <a:pathLst>
              <a:path h="7287253" w="11477460">
                <a:moveTo>
                  <a:pt x="0" y="0"/>
                </a:moveTo>
                <a:lnTo>
                  <a:pt x="11477461" y="0"/>
                </a:lnTo>
                <a:lnTo>
                  <a:pt x="11477461" y="7287253"/>
                </a:lnTo>
                <a:lnTo>
                  <a:pt x="0" y="7287253"/>
                </a:lnTo>
                <a:lnTo>
                  <a:pt x="0" y="0"/>
                </a:lnTo>
                <a:close/>
              </a:path>
            </a:pathLst>
          </a:custGeom>
          <a:blipFill>
            <a:blip r:embed="rId4">
              <a:extLst>
                <a:ext uri="{96DAC541-7B7A-43D3-8B79-37D633B846F1}">
                  <asvg:svgBlip xmlns:asvg="http://schemas.microsoft.com/office/drawing/2016/SVG/main" r:embed="rId5"/>
                </a:ext>
              </a:extLst>
            </a:blip>
            <a:stretch>
              <a:fillRect l="0" t="0" r="0" b="-162500"/>
            </a:stretch>
          </a:blipFill>
        </p:spPr>
      </p:sp>
      <p:sp>
        <p:nvSpPr>
          <p:cNvPr name="Freeform 4" id="4" descr="pixelated Menu button"/>
          <p:cNvSpPr/>
          <p:nvPr/>
        </p:nvSpPr>
        <p:spPr>
          <a:xfrm flipH="false" flipV="false" rot="0">
            <a:off x="1028700" y="1028700"/>
            <a:ext cx="1082363" cy="464432"/>
          </a:xfrm>
          <a:custGeom>
            <a:avLst/>
            <a:gdLst/>
            <a:ahLst/>
            <a:cxnLst/>
            <a:rect r="r" b="b" t="t" l="l"/>
            <a:pathLst>
              <a:path h="464432" w="1082363">
                <a:moveTo>
                  <a:pt x="0" y="0"/>
                </a:moveTo>
                <a:lnTo>
                  <a:pt x="1082363" y="0"/>
                </a:lnTo>
                <a:lnTo>
                  <a:pt x="1082363" y="464432"/>
                </a:lnTo>
                <a:lnTo>
                  <a:pt x="0" y="46443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descr="pixelated five hearts"/>
          <p:cNvSpPr/>
          <p:nvPr/>
        </p:nvSpPr>
        <p:spPr>
          <a:xfrm flipH="false" flipV="false" rot="0">
            <a:off x="2345662" y="1079424"/>
            <a:ext cx="2193866" cy="362985"/>
          </a:xfrm>
          <a:custGeom>
            <a:avLst/>
            <a:gdLst/>
            <a:ahLst/>
            <a:cxnLst/>
            <a:rect r="r" b="b" t="t" l="l"/>
            <a:pathLst>
              <a:path h="362985" w="2193866">
                <a:moveTo>
                  <a:pt x="0" y="0"/>
                </a:moveTo>
                <a:lnTo>
                  <a:pt x="2193866" y="0"/>
                </a:lnTo>
                <a:lnTo>
                  <a:pt x="2193866" y="362985"/>
                </a:lnTo>
                <a:lnTo>
                  <a:pt x="0" y="36298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6" id="6"/>
          <p:cNvGrpSpPr/>
          <p:nvPr/>
        </p:nvGrpSpPr>
        <p:grpSpPr>
          <a:xfrm rot="0">
            <a:off x="9565129" y="1576411"/>
            <a:ext cx="5770568" cy="7134177"/>
            <a:chOff x="0" y="0"/>
            <a:chExt cx="7694091" cy="9512237"/>
          </a:xfrm>
        </p:grpSpPr>
        <p:sp>
          <p:nvSpPr>
            <p:cNvPr name="Freeform 7" id="7"/>
            <p:cNvSpPr/>
            <p:nvPr/>
          </p:nvSpPr>
          <p:spPr>
            <a:xfrm flipH="false" flipV="false" rot="0">
              <a:off x="0" y="0"/>
              <a:ext cx="7694091" cy="3183177"/>
            </a:xfrm>
            <a:custGeom>
              <a:avLst/>
              <a:gdLst/>
              <a:ahLst/>
              <a:cxnLst/>
              <a:rect r="r" b="b" t="t" l="l"/>
              <a:pathLst>
                <a:path h="3183177" w="7694091">
                  <a:moveTo>
                    <a:pt x="0" y="0"/>
                  </a:moveTo>
                  <a:lnTo>
                    <a:pt x="7694091" y="0"/>
                  </a:lnTo>
                  <a:lnTo>
                    <a:pt x="7694091" y="3183177"/>
                  </a:lnTo>
                  <a:lnTo>
                    <a:pt x="0" y="3183177"/>
                  </a:lnTo>
                  <a:lnTo>
                    <a:pt x="0" y="0"/>
                  </a:lnTo>
                  <a:close/>
                </a:path>
              </a:pathLst>
            </a:custGeom>
            <a:blipFill>
              <a:blip r:embed="rId10"/>
              <a:stretch>
                <a:fillRect l="-3736" t="0" r="-45201" b="0"/>
              </a:stretch>
            </a:blipFill>
          </p:spPr>
        </p:sp>
        <p:sp>
          <p:nvSpPr>
            <p:cNvPr name="Freeform 8" id="8"/>
            <p:cNvSpPr/>
            <p:nvPr/>
          </p:nvSpPr>
          <p:spPr>
            <a:xfrm flipH="false" flipV="false" rot="0">
              <a:off x="0" y="3183177"/>
              <a:ext cx="7694091" cy="6329060"/>
            </a:xfrm>
            <a:custGeom>
              <a:avLst/>
              <a:gdLst/>
              <a:ahLst/>
              <a:cxnLst/>
              <a:rect r="r" b="b" t="t" l="l"/>
              <a:pathLst>
                <a:path h="6329060" w="7694091">
                  <a:moveTo>
                    <a:pt x="0" y="0"/>
                  </a:moveTo>
                  <a:lnTo>
                    <a:pt x="7694091" y="0"/>
                  </a:lnTo>
                  <a:lnTo>
                    <a:pt x="7694091" y="6329060"/>
                  </a:lnTo>
                  <a:lnTo>
                    <a:pt x="0" y="6329060"/>
                  </a:lnTo>
                  <a:lnTo>
                    <a:pt x="0" y="0"/>
                  </a:lnTo>
                  <a:close/>
                </a:path>
              </a:pathLst>
            </a:custGeom>
            <a:blipFill>
              <a:blip r:embed="rId11"/>
              <a:stretch>
                <a:fillRect l="-2401" t="0" r="-2401" b="0"/>
              </a:stretch>
            </a:blipFill>
          </p:spPr>
        </p:sp>
      </p:grpSp>
      <p:sp>
        <p:nvSpPr>
          <p:cNvPr name="TextBox 9" id="9"/>
          <p:cNvSpPr txBox="true"/>
          <p:nvPr/>
        </p:nvSpPr>
        <p:spPr>
          <a:xfrm rot="0">
            <a:off x="455427" y="4098290"/>
            <a:ext cx="5747935" cy="2071370"/>
          </a:xfrm>
          <a:prstGeom prst="rect">
            <a:avLst/>
          </a:prstGeom>
        </p:spPr>
        <p:txBody>
          <a:bodyPr anchor="t" rtlCol="false" tIns="0" lIns="0" bIns="0" rIns="0">
            <a:spAutoFit/>
          </a:bodyPr>
          <a:lstStyle/>
          <a:p>
            <a:pPr algn="l">
              <a:lnSpc>
                <a:spcPts val="7839"/>
              </a:lnSpc>
            </a:pPr>
            <a:r>
              <a:rPr lang="en-US" sz="6999">
                <a:solidFill>
                  <a:srgbClr val="FF63D8"/>
                </a:solidFill>
                <a:latin typeface="Arcade Gamer"/>
                <a:ea typeface="Arcade Gamer"/>
                <a:cs typeface="Arcade Gamer"/>
                <a:sym typeface="Arcade Gamer"/>
              </a:rPr>
              <a:t>ARQUIVOS .PY</a:t>
            </a:r>
          </a:p>
        </p:txBody>
      </p:sp>
      <p:grpSp>
        <p:nvGrpSpPr>
          <p:cNvPr name="Group 10" id="10"/>
          <p:cNvGrpSpPr/>
          <p:nvPr/>
        </p:nvGrpSpPr>
        <p:grpSpPr>
          <a:xfrm rot="0">
            <a:off x="17414602" y="9085772"/>
            <a:ext cx="646680" cy="646680"/>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50A6F"/>
            </a:solidFill>
          </p:spPr>
        </p:sp>
        <p:sp>
          <p:nvSpPr>
            <p:cNvPr name="TextBox 12" id="12"/>
            <p:cNvSpPr txBox="true"/>
            <p:nvPr/>
          </p:nvSpPr>
          <p:spPr>
            <a:xfrm>
              <a:off x="76200" y="28575"/>
              <a:ext cx="660400" cy="708025"/>
            </a:xfrm>
            <a:prstGeom prst="rect">
              <a:avLst/>
            </a:prstGeom>
          </p:spPr>
          <p:txBody>
            <a:bodyPr anchor="ctr" rtlCol="false" tIns="50800" lIns="50800" bIns="50800" rIns="50800"/>
            <a:lstStyle/>
            <a:p>
              <a:pPr algn="ctr">
                <a:lnSpc>
                  <a:spcPts val="2800"/>
                </a:lnSpc>
              </a:pPr>
            </a:p>
          </p:txBody>
        </p:sp>
      </p:grpSp>
      <p:sp>
        <p:nvSpPr>
          <p:cNvPr name="TextBox 13" id="13"/>
          <p:cNvSpPr txBox="true"/>
          <p:nvPr/>
        </p:nvSpPr>
        <p:spPr>
          <a:xfrm rot="0">
            <a:off x="17592686"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Open Sans"/>
                <a:ea typeface="Open Sans"/>
                <a:cs typeface="Open Sans"/>
                <a:sym typeface="Open Sans"/>
              </a:rPr>
              <a:t>32</a:t>
            </a:r>
          </a:p>
        </p:txBody>
      </p:sp>
    </p:spTree>
  </p:cSld>
  <p:clrMapOvr>
    <a:masterClrMapping/>
  </p:clrMapOvr>
  <p:transition spd="slow">
    <p:push dir="l"/>
  </p:transition>
</p:sld>
</file>

<file path=ppt/slides/slide33.xml><?xml version="1.0" encoding="utf-8"?>
<p:sld xmlns:p="http://schemas.openxmlformats.org/presentationml/2006/main" xmlns:a="http://schemas.openxmlformats.org/drawingml/2006/main" xmlns:r="http://schemas.openxmlformats.org/officeDocument/2006/relationships">
  <p:cSld>
    <p:bg>
      <p:bgPr>
        <a:solidFill>
          <a:srgbClr val="090808"/>
        </a:solidFill>
      </p:bgPr>
    </p:bg>
    <p:spTree>
      <p:nvGrpSpPr>
        <p:cNvPr id="1" name=""/>
        <p:cNvGrpSpPr/>
        <p:nvPr/>
      </p:nvGrpSpPr>
      <p:grpSpPr>
        <a:xfrm>
          <a:off x="0" y="0"/>
          <a:ext cx="0" cy="0"/>
          <a:chOff x="0" y="0"/>
          <a:chExt cx="0" cy="0"/>
        </a:xfrm>
      </p:grpSpPr>
      <p:sp>
        <p:nvSpPr>
          <p:cNvPr name="Freeform 2" id="2"/>
          <p:cNvSpPr/>
          <p:nvPr/>
        </p:nvSpPr>
        <p:spPr>
          <a:xfrm flipH="false" flipV="false" rot="0">
            <a:off x="848557" y="502213"/>
            <a:ext cx="2796889" cy="508525"/>
          </a:xfrm>
          <a:custGeom>
            <a:avLst/>
            <a:gdLst/>
            <a:ahLst/>
            <a:cxnLst/>
            <a:rect r="r" b="b" t="t" l="l"/>
            <a:pathLst>
              <a:path h="508525" w="2796889">
                <a:moveTo>
                  <a:pt x="0" y="0"/>
                </a:moveTo>
                <a:lnTo>
                  <a:pt x="2796889" y="0"/>
                </a:lnTo>
                <a:lnTo>
                  <a:pt x="2796889" y="508526"/>
                </a:lnTo>
                <a:lnTo>
                  <a:pt x="0" y="50852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38999" y="9657919"/>
            <a:ext cx="4093473" cy="781481"/>
          </a:xfrm>
          <a:custGeom>
            <a:avLst/>
            <a:gdLst/>
            <a:ahLst/>
            <a:cxnLst/>
            <a:rect r="r" b="b" t="t" l="l"/>
            <a:pathLst>
              <a:path h="781481" w="4093473">
                <a:moveTo>
                  <a:pt x="0" y="0"/>
                </a:moveTo>
                <a:lnTo>
                  <a:pt x="4093472" y="0"/>
                </a:lnTo>
                <a:lnTo>
                  <a:pt x="4093472" y="781481"/>
                </a:lnTo>
                <a:lnTo>
                  <a:pt x="0" y="78148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2670034" y="9657919"/>
            <a:ext cx="4093473" cy="781481"/>
          </a:xfrm>
          <a:custGeom>
            <a:avLst/>
            <a:gdLst/>
            <a:ahLst/>
            <a:cxnLst/>
            <a:rect r="r" b="b" t="t" l="l"/>
            <a:pathLst>
              <a:path h="781481" w="4093473">
                <a:moveTo>
                  <a:pt x="0" y="0"/>
                </a:moveTo>
                <a:lnTo>
                  <a:pt x="4093473" y="0"/>
                </a:lnTo>
                <a:lnTo>
                  <a:pt x="4093473" y="781481"/>
                </a:lnTo>
                <a:lnTo>
                  <a:pt x="0" y="78148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6763507" y="9657919"/>
            <a:ext cx="1558919" cy="742609"/>
          </a:xfrm>
          <a:custGeom>
            <a:avLst/>
            <a:gdLst/>
            <a:ahLst/>
            <a:cxnLst/>
            <a:rect r="r" b="b" t="t" l="l"/>
            <a:pathLst>
              <a:path h="742609" w="1558919">
                <a:moveTo>
                  <a:pt x="0" y="0"/>
                </a:moveTo>
                <a:lnTo>
                  <a:pt x="1558918" y="0"/>
                </a:lnTo>
                <a:lnTo>
                  <a:pt x="1558918" y="742609"/>
                </a:lnTo>
                <a:lnTo>
                  <a:pt x="0" y="742609"/>
                </a:lnTo>
                <a:lnTo>
                  <a:pt x="0" y="0"/>
                </a:lnTo>
                <a:close/>
              </a:path>
            </a:pathLst>
          </a:custGeom>
          <a:blipFill>
            <a:blip r:embed="rId4">
              <a:extLst>
                <a:ext uri="{96DAC541-7B7A-43D3-8B79-37D633B846F1}">
                  <asvg:svgBlip xmlns:asvg="http://schemas.microsoft.com/office/drawing/2016/SVG/main" r:embed="rId5"/>
                </a:ext>
              </a:extLst>
            </a:blip>
            <a:stretch>
              <a:fillRect l="0" t="0" r="-162584" b="-5234"/>
            </a:stretch>
          </a:blipFill>
        </p:spPr>
      </p:sp>
      <p:sp>
        <p:nvSpPr>
          <p:cNvPr name="Freeform 6" id="6"/>
          <p:cNvSpPr/>
          <p:nvPr/>
        </p:nvSpPr>
        <p:spPr>
          <a:xfrm flipH="false" flipV="false" rot="0">
            <a:off x="16133785" y="6832600"/>
            <a:ext cx="1621470" cy="3012867"/>
          </a:xfrm>
          <a:custGeom>
            <a:avLst/>
            <a:gdLst/>
            <a:ahLst/>
            <a:cxnLst/>
            <a:rect r="r" b="b" t="t" l="l"/>
            <a:pathLst>
              <a:path h="3012867" w="1621470">
                <a:moveTo>
                  <a:pt x="0" y="0"/>
                </a:moveTo>
                <a:lnTo>
                  <a:pt x="1621470" y="0"/>
                </a:lnTo>
                <a:lnTo>
                  <a:pt x="1621470" y="3012867"/>
                </a:lnTo>
                <a:lnTo>
                  <a:pt x="0" y="301286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15950927" y="1293326"/>
            <a:ext cx="993593" cy="899653"/>
          </a:xfrm>
          <a:custGeom>
            <a:avLst/>
            <a:gdLst/>
            <a:ahLst/>
            <a:cxnLst/>
            <a:rect r="r" b="b" t="t" l="l"/>
            <a:pathLst>
              <a:path h="899653" w="993593">
                <a:moveTo>
                  <a:pt x="0" y="0"/>
                </a:moveTo>
                <a:lnTo>
                  <a:pt x="993593" y="0"/>
                </a:lnTo>
                <a:lnTo>
                  <a:pt x="993593" y="899653"/>
                </a:lnTo>
                <a:lnTo>
                  <a:pt x="0" y="89965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8" id="8"/>
          <p:cNvSpPr/>
          <p:nvPr/>
        </p:nvSpPr>
        <p:spPr>
          <a:xfrm flipH="false" flipV="false" rot="0">
            <a:off x="5551624" y="9657919"/>
            <a:ext cx="7315200" cy="1103930"/>
          </a:xfrm>
          <a:custGeom>
            <a:avLst/>
            <a:gdLst/>
            <a:ahLst/>
            <a:cxnLst/>
            <a:rect r="r" b="b" t="t" l="l"/>
            <a:pathLst>
              <a:path h="1103930" w="7315200">
                <a:moveTo>
                  <a:pt x="0" y="0"/>
                </a:moveTo>
                <a:lnTo>
                  <a:pt x="7315200" y="0"/>
                </a:lnTo>
                <a:lnTo>
                  <a:pt x="7315200" y="1103930"/>
                </a:lnTo>
                <a:lnTo>
                  <a:pt x="0" y="110393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9" id="9"/>
          <p:cNvSpPr/>
          <p:nvPr/>
        </p:nvSpPr>
        <p:spPr>
          <a:xfrm flipH="false" flipV="false" rot="0">
            <a:off x="4132471" y="9657919"/>
            <a:ext cx="2266608" cy="781481"/>
          </a:xfrm>
          <a:custGeom>
            <a:avLst/>
            <a:gdLst/>
            <a:ahLst/>
            <a:cxnLst/>
            <a:rect r="r" b="b" t="t" l="l"/>
            <a:pathLst>
              <a:path h="781481" w="2266608">
                <a:moveTo>
                  <a:pt x="0" y="0"/>
                </a:moveTo>
                <a:lnTo>
                  <a:pt x="2266608" y="0"/>
                </a:lnTo>
                <a:lnTo>
                  <a:pt x="2266608" y="781481"/>
                </a:lnTo>
                <a:lnTo>
                  <a:pt x="0" y="781481"/>
                </a:lnTo>
                <a:lnTo>
                  <a:pt x="0" y="0"/>
                </a:lnTo>
                <a:close/>
              </a:path>
            </a:pathLst>
          </a:custGeom>
          <a:blipFill>
            <a:blip r:embed="rId4">
              <a:extLst>
                <a:ext uri="{96DAC541-7B7A-43D3-8B79-37D633B846F1}">
                  <asvg:svgBlip xmlns:asvg="http://schemas.microsoft.com/office/drawing/2016/SVG/main" r:embed="rId5"/>
                </a:ext>
              </a:extLst>
            </a:blip>
            <a:stretch>
              <a:fillRect l="0" t="0" r="-80599" b="0"/>
            </a:stretch>
          </a:blipFill>
        </p:spPr>
      </p:sp>
      <p:sp>
        <p:nvSpPr>
          <p:cNvPr name="Freeform 10" id="10"/>
          <p:cNvSpPr/>
          <p:nvPr/>
        </p:nvSpPr>
        <p:spPr>
          <a:xfrm flipH="false" flipV="false" rot="0">
            <a:off x="38999" y="3029927"/>
            <a:ext cx="1361751" cy="6627992"/>
          </a:xfrm>
          <a:custGeom>
            <a:avLst/>
            <a:gdLst/>
            <a:ahLst/>
            <a:cxnLst/>
            <a:rect r="r" b="b" t="t" l="l"/>
            <a:pathLst>
              <a:path h="6627992" w="1361751">
                <a:moveTo>
                  <a:pt x="0" y="0"/>
                </a:moveTo>
                <a:lnTo>
                  <a:pt x="1361751" y="0"/>
                </a:lnTo>
                <a:lnTo>
                  <a:pt x="1361751" y="6627992"/>
                </a:lnTo>
                <a:lnTo>
                  <a:pt x="0" y="6627992"/>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11" id="11"/>
          <p:cNvSpPr txBox="true"/>
          <p:nvPr/>
        </p:nvSpPr>
        <p:spPr>
          <a:xfrm rot="0">
            <a:off x="4776824" y="1112351"/>
            <a:ext cx="8734353" cy="1151890"/>
          </a:xfrm>
          <a:prstGeom prst="rect">
            <a:avLst/>
          </a:prstGeom>
        </p:spPr>
        <p:txBody>
          <a:bodyPr anchor="t" rtlCol="false" tIns="0" lIns="0" bIns="0" rIns="0">
            <a:spAutoFit/>
          </a:bodyPr>
          <a:lstStyle/>
          <a:p>
            <a:pPr algn="ctr">
              <a:lnSpc>
                <a:spcPts val="8959"/>
              </a:lnSpc>
            </a:pPr>
            <a:r>
              <a:rPr lang="en-US" sz="6399">
                <a:solidFill>
                  <a:srgbClr val="FFFFFF"/>
                </a:solidFill>
                <a:latin typeface="Arcade Gamer"/>
                <a:ea typeface="Arcade Gamer"/>
                <a:cs typeface="Arcade Gamer"/>
                <a:sym typeface="Arcade Gamer"/>
              </a:rPr>
              <a:t>ARQUIVOS</a:t>
            </a:r>
          </a:p>
        </p:txBody>
      </p:sp>
      <p:grpSp>
        <p:nvGrpSpPr>
          <p:cNvPr name="Group 12" id="12"/>
          <p:cNvGrpSpPr/>
          <p:nvPr/>
        </p:nvGrpSpPr>
        <p:grpSpPr>
          <a:xfrm rot="0">
            <a:off x="14642554" y="502213"/>
            <a:ext cx="2616746" cy="486000"/>
            <a:chOff x="0" y="0"/>
            <a:chExt cx="3488995" cy="648000"/>
          </a:xfrm>
        </p:grpSpPr>
        <p:sp>
          <p:nvSpPr>
            <p:cNvPr name="Freeform 13" id="13"/>
            <p:cNvSpPr/>
            <p:nvPr/>
          </p:nvSpPr>
          <p:spPr>
            <a:xfrm flipH="false" flipV="false" rot="0">
              <a:off x="0" y="0"/>
              <a:ext cx="620072" cy="620072"/>
            </a:xfrm>
            <a:custGeom>
              <a:avLst/>
              <a:gdLst/>
              <a:ahLst/>
              <a:cxnLst/>
              <a:rect r="r" b="b" t="t" l="l"/>
              <a:pathLst>
                <a:path h="620072" w="620072">
                  <a:moveTo>
                    <a:pt x="0" y="0"/>
                  </a:moveTo>
                  <a:lnTo>
                    <a:pt x="620072" y="0"/>
                  </a:lnTo>
                  <a:lnTo>
                    <a:pt x="620072" y="620072"/>
                  </a:lnTo>
                  <a:lnTo>
                    <a:pt x="0" y="620072"/>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4" id="14"/>
            <p:cNvSpPr/>
            <p:nvPr/>
          </p:nvSpPr>
          <p:spPr>
            <a:xfrm flipH="false" flipV="false" rot="0">
              <a:off x="708072" y="0"/>
              <a:ext cx="620072" cy="620072"/>
            </a:xfrm>
            <a:custGeom>
              <a:avLst/>
              <a:gdLst/>
              <a:ahLst/>
              <a:cxnLst/>
              <a:rect r="r" b="b" t="t" l="l"/>
              <a:pathLst>
                <a:path h="620072" w="620072">
                  <a:moveTo>
                    <a:pt x="0" y="0"/>
                  </a:moveTo>
                  <a:lnTo>
                    <a:pt x="620071" y="0"/>
                  </a:lnTo>
                  <a:lnTo>
                    <a:pt x="620071" y="620072"/>
                  </a:lnTo>
                  <a:lnTo>
                    <a:pt x="0" y="620072"/>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5" id="15"/>
            <p:cNvSpPr/>
            <p:nvPr/>
          </p:nvSpPr>
          <p:spPr>
            <a:xfrm flipH="false" flipV="false" rot="0">
              <a:off x="1414984" y="0"/>
              <a:ext cx="620072" cy="620072"/>
            </a:xfrm>
            <a:custGeom>
              <a:avLst/>
              <a:gdLst/>
              <a:ahLst/>
              <a:cxnLst/>
              <a:rect r="r" b="b" t="t" l="l"/>
              <a:pathLst>
                <a:path h="620072" w="620072">
                  <a:moveTo>
                    <a:pt x="0" y="0"/>
                  </a:moveTo>
                  <a:lnTo>
                    <a:pt x="620072" y="0"/>
                  </a:lnTo>
                  <a:lnTo>
                    <a:pt x="620072" y="620072"/>
                  </a:lnTo>
                  <a:lnTo>
                    <a:pt x="0" y="620072"/>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6" id="16"/>
            <p:cNvSpPr/>
            <p:nvPr/>
          </p:nvSpPr>
          <p:spPr>
            <a:xfrm flipH="false" flipV="false" rot="0">
              <a:off x="2099266" y="27928"/>
              <a:ext cx="620072" cy="620072"/>
            </a:xfrm>
            <a:custGeom>
              <a:avLst/>
              <a:gdLst/>
              <a:ahLst/>
              <a:cxnLst/>
              <a:rect r="r" b="b" t="t" l="l"/>
              <a:pathLst>
                <a:path h="620072" w="620072">
                  <a:moveTo>
                    <a:pt x="0" y="0"/>
                  </a:moveTo>
                  <a:lnTo>
                    <a:pt x="620072" y="0"/>
                  </a:lnTo>
                  <a:lnTo>
                    <a:pt x="620072" y="620072"/>
                  </a:lnTo>
                  <a:lnTo>
                    <a:pt x="0" y="620072"/>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7" id="17"/>
            <p:cNvSpPr/>
            <p:nvPr/>
          </p:nvSpPr>
          <p:spPr>
            <a:xfrm flipH="false" flipV="false" rot="0">
              <a:off x="2868923" y="27928"/>
              <a:ext cx="620072" cy="620072"/>
            </a:xfrm>
            <a:custGeom>
              <a:avLst/>
              <a:gdLst/>
              <a:ahLst/>
              <a:cxnLst/>
              <a:rect r="r" b="b" t="t" l="l"/>
              <a:pathLst>
                <a:path h="620072" w="620072">
                  <a:moveTo>
                    <a:pt x="0" y="0"/>
                  </a:moveTo>
                  <a:lnTo>
                    <a:pt x="620072" y="0"/>
                  </a:lnTo>
                  <a:lnTo>
                    <a:pt x="620072" y="620072"/>
                  </a:lnTo>
                  <a:lnTo>
                    <a:pt x="0" y="620072"/>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grpSp>
      <p:sp>
        <p:nvSpPr>
          <p:cNvPr name="TextBox 18" id="18"/>
          <p:cNvSpPr txBox="true"/>
          <p:nvPr/>
        </p:nvSpPr>
        <p:spPr>
          <a:xfrm rot="0">
            <a:off x="2532949" y="2717800"/>
            <a:ext cx="13222102" cy="1079500"/>
          </a:xfrm>
          <a:prstGeom prst="rect">
            <a:avLst/>
          </a:prstGeom>
        </p:spPr>
        <p:txBody>
          <a:bodyPr anchor="t" rtlCol="false" tIns="0" lIns="0" bIns="0" rIns="0">
            <a:spAutoFit/>
          </a:bodyPr>
          <a:lstStyle/>
          <a:p>
            <a:pPr algn="just">
              <a:lnSpc>
                <a:spcPts val="2750"/>
              </a:lnSpc>
            </a:pPr>
            <a:r>
              <a:rPr lang="en-US" sz="2500">
                <a:solidFill>
                  <a:srgbClr val="FFFFFF"/>
                </a:solidFill>
                <a:latin typeface="Retropix"/>
                <a:ea typeface="Retropix"/>
                <a:cs typeface="Retropix"/>
                <a:sym typeface="Retropix"/>
              </a:rPr>
              <a:t>game.py: inicializa o Pyxel, carrega os NPCs (Mercador, Ferreiro, Informante), trata interações, exibe diálogos, e desenha os retratos e a interface</a:t>
            </a:r>
          </a:p>
          <a:p>
            <a:pPr algn="just">
              <a:lnSpc>
                <a:spcPts val="2750"/>
              </a:lnSpc>
            </a:pPr>
          </a:p>
        </p:txBody>
      </p:sp>
      <p:sp>
        <p:nvSpPr>
          <p:cNvPr name="TextBox 19" id="19"/>
          <p:cNvSpPr txBox="true"/>
          <p:nvPr/>
        </p:nvSpPr>
        <p:spPr>
          <a:xfrm rot="0">
            <a:off x="2532949" y="4083050"/>
            <a:ext cx="13222102" cy="1079500"/>
          </a:xfrm>
          <a:prstGeom prst="rect">
            <a:avLst/>
          </a:prstGeom>
        </p:spPr>
        <p:txBody>
          <a:bodyPr anchor="t" rtlCol="false" tIns="0" lIns="0" bIns="0" rIns="0">
            <a:spAutoFit/>
          </a:bodyPr>
          <a:lstStyle/>
          <a:p>
            <a:pPr algn="just">
              <a:lnSpc>
                <a:spcPts val="2750"/>
              </a:lnSpc>
            </a:pPr>
            <a:r>
              <a:rPr lang="en-US" sz="2500">
                <a:solidFill>
                  <a:srgbClr val="FFFFFF"/>
                </a:solidFill>
                <a:latin typeface="Retropix"/>
                <a:ea typeface="Retropix"/>
                <a:cs typeface="Retropix"/>
                <a:sym typeface="Retropix"/>
              </a:rPr>
              <a:t>Imagens.py: Gerencia as sprites e retratos dos NPCs no formato .pyxres. Fornece as coordenadas (u, v) para desenhar cada imagem no jogo</a:t>
            </a:r>
          </a:p>
          <a:p>
            <a:pPr algn="just">
              <a:lnSpc>
                <a:spcPts val="2750"/>
              </a:lnSpc>
            </a:pPr>
          </a:p>
        </p:txBody>
      </p:sp>
      <p:sp>
        <p:nvSpPr>
          <p:cNvPr name="TextBox 20" id="20"/>
          <p:cNvSpPr txBox="true"/>
          <p:nvPr/>
        </p:nvSpPr>
        <p:spPr>
          <a:xfrm rot="0">
            <a:off x="2532949" y="5448300"/>
            <a:ext cx="13222102" cy="1422400"/>
          </a:xfrm>
          <a:prstGeom prst="rect">
            <a:avLst/>
          </a:prstGeom>
        </p:spPr>
        <p:txBody>
          <a:bodyPr anchor="t" rtlCol="false" tIns="0" lIns="0" bIns="0" rIns="0">
            <a:spAutoFit/>
          </a:bodyPr>
          <a:lstStyle/>
          <a:p>
            <a:pPr algn="just">
              <a:lnSpc>
                <a:spcPts val="2750"/>
              </a:lnSpc>
            </a:pPr>
            <a:r>
              <a:rPr lang="en-US" sz="2500">
                <a:solidFill>
                  <a:srgbClr val="FFFFFF"/>
                </a:solidFill>
                <a:latin typeface="Retropix"/>
                <a:ea typeface="Retropix"/>
                <a:cs typeface="Retropix"/>
                <a:sym typeface="Retropix"/>
              </a:rPr>
              <a:t>NpcMercante.py: Implementa o AFD do Mercador: um autômato determinístico para gerenciar as interações de compra e negociação no jogo. Inclui lógica de "verificar compra" com chance de sucesso ou recusa</a:t>
            </a:r>
          </a:p>
          <a:p>
            <a:pPr algn="just">
              <a:lnSpc>
                <a:spcPts val="2750"/>
              </a:lnSpc>
            </a:pPr>
          </a:p>
        </p:txBody>
      </p:sp>
      <p:sp>
        <p:nvSpPr>
          <p:cNvPr name="TextBox 21" id="21"/>
          <p:cNvSpPr txBox="true"/>
          <p:nvPr/>
        </p:nvSpPr>
        <p:spPr>
          <a:xfrm rot="0">
            <a:off x="2532949" y="6813550"/>
            <a:ext cx="13222102" cy="736600"/>
          </a:xfrm>
          <a:prstGeom prst="rect">
            <a:avLst/>
          </a:prstGeom>
        </p:spPr>
        <p:txBody>
          <a:bodyPr anchor="t" rtlCol="false" tIns="0" lIns="0" bIns="0" rIns="0">
            <a:spAutoFit/>
          </a:bodyPr>
          <a:lstStyle/>
          <a:p>
            <a:pPr algn="just">
              <a:lnSpc>
                <a:spcPts val="2750"/>
              </a:lnSpc>
            </a:pPr>
            <a:r>
              <a:rPr lang="en-US" sz="2500">
                <a:solidFill>
                  <a:srgbClr val="FFFFFF"/>
                </a:solidFill>
                <a:latin typeface="Retropix"/>
                <a:ea typeface="Retropix"/>
                <a:cs typeface="Retropix"/>
                <a:sym typeface="Retropix"/>
              </a:rPr>
              <a:t>NpcFerreiro.py: Define o Pseudo-AFN do Ferreiro: múltiplos caminhos possíveis (forjar, melhorar arma, desafio), permitindo uma narrativa mais complexa</a:t>
            </a:r>
          </a:p>
        </p:txBody>
      </p:sp>
      <p:sp>
        <p:nvSpPr>
          <p:cNvPr name="Freeform 22" id="22"/>
          <p:cNvSpPr/>
          <p:nvPr/>
        </p:nvSpPr>
        <p:spPr>
          <a:xfrm flipH="false" flipV="false" rot="0">
            <a:off x="1743242" y="2736850"/>
            <a:ext cx="585590" cy="530225"/>
          </a:xfrm>
          <a:custGeom>
            <a:avLst/>
            <a:gdLst/>
            <a:ahLst/>
            <a:cxnLst/>
            <a:rect r="r" b="b" t="t" l="l"/>
            <a:pathLst>
              <a:path h="530225" w="585590">
                <a:moveTo>
                  <a:pt x="0" y="0"/>
                </a:moveTo>
                <a:lnTo>
                  <a:pt x="585590" y="0"/>
                </a:lnTo>
                <a:lnTo>
                  <a:pt x="585590" y="530225"/>
                </a:lnTo>
                <a:lnTo>
                  <a:pt x="0" y="53022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3" id="23"/>
          <p:cNvSpPr/>
          <p:nvPr/>
        </p:nvSpPr>
        <p:spPr>
          <a:xfrm flipH="false" flipV="false" rot="0">
            <a:off x="1743242" y="4102100"/>
            <a:ext cx="585590" cy="530225"/>
          </a:xfrm>
          <a:custGeom>
            <a:avLst/>
            <a:gdLst/>
            <a:ahLst/>
            <a:cxnLst/>
            <a:rect r="r" b="b" t="t" l="l"/>
            <a:pathLst>
              <a:path h="530225" w="585590">
                <a:moveTo>
                  <a:pt x="0" y="0"/>
                </a:moveTo>
                <a:lnTo>
                  <a:pt x="585590" y="0"/>
                </a:lnTo>
                <a:lnTo>
                  <a:pt x="585590" y="530225"/>
                </a:lnTo>
                <a:lnTo>
                  <a:pt x="0" y="53022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4" id="24"/>
          <p:cNvSpPr/>
          <p:nvPr/>
        </p:nvSpPr>
        <p:spPr>
          <a:xfrm flipH="false" flipV="false" rot="0">
            <a:off x="1743242" y="5467350"/>
            <a:ext cx="585590" cy="530225"/>
          </a:xfrm>
          <a:custGeom>
            <a:avLst/>
            <a:gdLst/>
            <a:ahLst/>
            <a:cxnLst/>
            <a:rect r="r" b="b" t="t" l="l"/>
            <a:pathLst>
              <a:path h="530225" w="585590">
                <a:moveTo>
                  <a:pt x="0" y="0"/>
                </a:moveTo>
                <a:lnTo>
                  <a:pt x="585590" y="0"/>
                </a:lnTo>
                <a:lnTo>
                  <a:pt x="585590" y="530225"/>
                </a:lnTo>
                <a:lnTo>
                  <a:pt x="0" y="53022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5" id="25"/>
          <p:cNvSpPr/>
          <p:nvPr/>
        </p:nvSpPr>
        <p:spPr>
          <a:xfrm flipH="false" flipV="false" rot="0">
            <a:off x="1743242" y="6832600"/>
            <a:ext cx="585590" cy="530225"/>
          </a:xfrm>
          <a:custGeom>
            <a:avLst/>
            <a:gdLst/>
            <a:ahLst/>
            <a:cxnLst/>
            <a:rect r="r" b="b" t="t" l="l"/>
            <a:pathLst>
              <a:path h="530225" w="585590">
                <a:moveTo>
                  <a:pt x="0" y="0"/>
                </a:moveTo>
                <a:lnTo>
                  <a:pt x="585590" y="0"/>
                </a:lnTo>
                <a:lnTo>
                  <a:pt x="585590" y="530225"/>
                </a:lnTo>
                <a:lnTo>
                  <a:pt x="0" y="53022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26" id="26"/>
          <p:cNvGrpSpPr/>
          <p:nvPr/>
        </p:nvGrpSpPr>
        <p:grpSpPr>
          <a:xfrm rot="0">
            <a:off x="17414602" y="9085772"/>
            <a:ext cx="646680" cy="646680"/>
            <a:chOff x="0" y="0"/>
            <a:chExt cx="812800" cy="812800"/>
          </a:xfrm>
        </p:grpSpPr>
        <p:sp>
          <p:nvSpPr>
            <p:cNvPr name="Freeform 27" id="2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50A6F"/>
            </a:solidFill>
          </p:spPr>
        </p:sp>
        <p:sp>
          <p:nvSpPr>
            <p:cNvPr name="TextBox 28" id="28"/>
            <p:cNvSpPr txBox="true"/>
            <p:nvPr/>
          </p:nvSpPr>
          <p:spPr>
            <a:xfrm>
              <a:off x="76200" y="28575"/>
              <a:ext cx="660400" cy="708025"/>
            </a:xfrm>
            <a:prstGeom prst="rect">
              <a:avLst/>
            </a:prstGeom>
          </p:spPr>
          <p:txBody>
            <a:bodyPr anchor="ctr" rtlCol="false" tIns="50800" lIns="50800" bIns="50800" rIns="50800"/>
            <a:lstStyle/>
            <a:p>
              <a:pPr algn="ctr">
                <a:lnSpc>
                  <a:spcPts val="2800"/>
                </a:lnSpc>
              </a:pPr>
            </a:p>
          </p:txBody>
        </p:sp>
      </p:grpSp>
      <p:sp>
        <p:nvSpPr>
          <p:cNvPr name="TextBox 29" id="29"/>
          <p:cNvSpPr txBox="true"/>
          <p:nvPr/>
        </p:nvSpPr>
        <p:spPr>
          <a:xfrm rot="0">
            <a:off x="17592686"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Open Sans"/>
                <a:ea typeface="Open Sans"/>
                <a:cs typeface="Open Sans"/>
                <a:sym typeface="Open Sans"/>
              </a:rPr>
              <a:t>33</a:t>
            </a:r>
          </a:p>
        </p:txBody>
      </p:sp>
    </p:spTree>
  </p:cSld>
  <p:clrMapOvr>
    <a:masterClrMapping/>
  </p:clrMapOvr>
  <p:transition spd="slow">
    <p:push dir="l"/>
  </p:transition>
</p:sld>
</file>

<file path=ppt/slides/slide34.xml><?xml version="1.0" encoding="utf-8"?>
<p:sld xmlns:p="http://schemas.openxmlformats.org/presentationml/2006/main" xmlns:a="http://schemas.openxmlformats.org/drawingml/2006/main" xmlns:r="http://schemas.openxmlformats.org/officeDocument/2006/relationships">
  <p:cSld>
    <p:bg>
      <p:bgPr>
        <a:solidFill>
          <a:srgbClr val="090808"/>
        </a:solidFill>
      </p:bgPr>
    </p:bg>
    <p:spTree>
      <p:nvGrpSpPr>
        <p:cNvPr id="1" name=""/>
        <p:cNvGrpSpPr/>
        <p:nvPr/>
      </p:nvGrpSpPr>
      <p:grpSpPr>
        <a:xfrm>
          <a:off x="0" y="0"/>
          <a:ext cx="0" cy="0"/>
          <a:chOff x="0" y="0"/>
          <a:chExt cx="0" cy="0"/>
        </a:xfrm>
      </p:grpSpPr>
      <p:sp>
        <p:nvSpPr>
          <p:cNvPr name="Freeform 2" id="2"/>
          <p:cNvSpPr/>
          <p:nvPr/>
        </p:nvSpPr>
        <p:spPr>
          <a:xfrm flipH="false" flipV="false" rot="0">
            <a:off x="848557" y="502213"/>
            <a:ext cx="2796889" cy="508525"/>
          </a:xfrm>
          <a:custGeom>
            <a:avLst/>
            <a:gdLst/>
            <a:ahLst/>
            <a:cxnLst/>
            <a:rect r="r" b="b" t="t" l="l"/>
            <a:pathLst>
              <a:path h="508525" w="2796889">
                <a:moveTo>
                  <a:pt x="0" y="0"/>
                </a:moveTo>
                <a:lnTo>
                  <a:pt x="2796889" y="0"/>
                </a:lnTo>
                <a:lnTo>
                  <a:pt x="2796889" y="508526"/>
                </a:lnTo>
                <a:lnTo>
                  <a:pt x="0" y="50852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38999" y="9657919"/>
            <a:ext cx="4093473" cy="781481"/>
          </a:xfrm>
          <a:custGeom>
            <a:avLst/>
            <a:gdLst/>
            <a:ahLst/>
            <a:cxnLst/>
            <a:rect r="r" b="b" t="t" l="l"/>
            <a:pathLst>
              <a:path h="781481" w="4093473">
                <a:moveTo>
                  <a:pt x="0" y="0"/>
                </a:moveTo>
                <a:lnTo>
                  <a:pt x="4093472" y="0"/>
                </a:lnTo>
                <a:lnTo>
                  <a:pt x="4093472" y="781481"/>
                </a:lnTo>
                <a:lnTo>
                  <a:pt x="0" y="78148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2670034" y="9657919"/>
            <a:ext cx="4093473" cy="781481"/>
          </a:xfrm>
          <a:custGeom>
            <a:avLst/>
            <a:gdLst/>
            <a:ahLst/>
            <a:cxnLst/>
            <a:rect r="r" b="b" t="t" l="l"/>
            <a:pathLst>
              <a:path h="781481" w="4093473">
                <a:moveTo>
                  <a:pt x="0" y="0"/>
                </a:moveTo>
                <a:lnTo>
                  <a:pt x="4093473" y="0"/>
                </a:lnTo>
                <a:lnTo>
                  <a:pt x="4093473" y="781481"/>
                </a:lnTo>
                <a:lnTo>
                  <a:pt x="0" y="78148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6763507" y="9657919"/>
            <a:ext cx="1558919" cy="742609"/>
          </a:xfrm>
          <a:custGeom>
            <a:avLst/>
            <a:gdLst/>
            <a:ahLst/>
            <a:cxnLst/>
            <a:rect r="r" b="b" t="t" l="l"/>
            <a:pathLst>
              <a:path h="742609" w="1558919">
                <a:moveTo>
                  <a:pt x="0" y="0"/>
                </a:moveTo>
                <a:lnTo>
                  <a:pt x="1558918" y="0"/>
                </a:lnTo>
                <a:lnTo>
                  <a:pt x="1558918" y="742609"/>
                </a:lnTo>
                <a:lnTo>
                  <a:pt x="0" y="742609"/>
                </a:lnTo>
                <a:lnTo>
                  <a:pt x="0" y="0"/>
                </a:lnTo>
                <a:close/>
              </a:path>
            </a:pathLst>
          </a:custGeom>
          <a:blipFill>
            <a:blip r:embed="rId4">
              <a:extLst>
                <a:ext uri="{96DAC541-7B7A-43D3-8B79-37D633B846F1}">
                  <asvg:svgBlip xmlns:asvg="http://schemas.microsoft.com/office/drawing/2016/SVG/main" r:embed="rId5"/>
                </a:ext>
              </a:extLst>
            </a:blip>
            <a:stretch>
              <a:fillRect l="0" t="0" r="-162584" b="-5234"/>
            </a:stretch>
          </a:blipFill>
        </p:spPr>
      </p:sp>
      <p:sp>
        <p:nvSpPr>
          <p:cNvPr name="Freeform 6" id="6"/>
          <p:cNvSpPr/>
          <p:nvPr/>
        </p:nvSpPr>
        <p:spPr>
          <a:xfrm flipH="false" flipV="false" rot="0">
            <a:off x="16133785" y="6832600"/>
            <a:ext cx="1621470" cy="3012867"/>
          </a:xfrm>
          <a:custGeom>
            <a:avLst/>
            <a:gdLst/>
            <a:ahLst/>
            <a:cxnLst/>
            <a:rect r="r" b="b" t="t" l="l"/>
            <a:pathLst>
              <a:path h="3012867" w="1621470">
                <a:moveTo>
                  <a:pt x="0" y="0"/>
                </a:moveTo>
                <a:lnTo>
                  <a:pt x="1621470" y="0"/>
                </a:lnTo>
                <a:lnTo>
                  <a:pt x="1621470" y="3012867"/>
                </a:lnTo>
                <a:lnTo>
                  <a:pt x="0" y="301286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15950927" y="1293326"/>
            <a:ext cx="993593" cy="899653"/>
          </a:xfrm>
          <a:custGeom>
            <a:avLst/>
            <a:gdLst/>
            <a:ahLst/>
            <a:cxnLst/>
            <a:rect r="r" b="b" t="t" l="l"/>
            <a:pathLst>
              <a:path h="899653" w="993593">
                <a:moveTo>
                  <a:pt x="0" y="0"/>
                </a:moveTo>
                <a:lnTo>
                  <a:pt x="993593" y="0"/>
                </a:lnTo>
                <a:lnTo>
                  <a:pt x="993593" y="899653"/>
                </a:lnTo>
                <a:lnTo>
                  <a:pt x="0" y="89965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8" id="8"/>
          <p:cNvSpPr/>
          <p:nvPr/>
        </p:nvSpPr>
        <p:spPr>
          <a:xfrm flipH="false" flipV="false" rot="0">
            <a:off x="5551624" y="9657919"/>
            <a:ext cx="7315200" cy="1103930"/>
          </a:xfrm>
          <a:custGeom>
            <a:avLst/>
            <a:gdLst/>
            <a:ahLst/>
            <a:cxnLst/>
            <a:rect r="r" b="b" t="t" l="l"/>
            <a:pathLst>
              <a:path h="1103930" w="7315200">
                <a:moveTo>
                  <a:pt x="0" y="0"/>
                </a:moveTo>
                <a:lnTo>
                  <a:pt x="7315200" y="0"/>
                </a:lnTo>
                <a:lnTo>
                  <a:pt x="7315200" y="1103930"/>
                </a:lnTo>
                <a:lnTo>
                  <a:pt x="0" y="110393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9" id="9"/>
          <p:cNvSpPr/>
          <p:nvPr/>
        </p:nvSpPr>
        <p:spPr>
          <a:xfrm flipH="false" flipV="false" rot="0">
            <a:off x="4132471" y="9657919"/>
            <a:ext cx="2266608" cy="781481"/>
          </a:xfrm>
          <a:custGeom>
            <a:avLst/>
            <a:gdLst/>
            <a:ahLst/>
            <a:cxnLst/>
            <a:rect r="r" b="b" t="t" l="l"/>
            <a:pathLst>
              <a:path h="781481" w="2266608">
                <a:moveTo>
                  <a:pt x="0" y="0"/>
                </a:moveTo>
                <a:lnTo>
                  <a:pt x="2266608" y="0"/>
                </a:lnTo>
                <a:lnTo>
                  <a:pt x="2266608" y="781481"/>
                </a:lnTo>
                <a:lnTo>
                  <a:pt x="0" y="781481"/>
                </a:lnTo>
                <a:lnTo>
                  <a:pt x="0" y="0"/>
                </a:lnTo>
                <a:close/>
              </a:path>
            </a:pathLst>
          </a:custGeom>
          <a:blipFill>
            <a:blip r:embed="rId4">
              <a:extLst>
                <a:ext uri="{96DAC541-7B7A-43D3-8B79-37D633B846F1}">
                  <asvg:svgBlip xmlns:asvg="http://schemas.microsoft.com/office/drawing/2016/SVG/main" r:embed="rId5"/>
                </a:ext>
              </a:extLst>
            </a:blip>
            <a:stretch>
              <a:fillRect l="0" t="0" r="-80599" b="0"/>
            </a:stretch>
          </a:blipFill>
        </p:spPr>
      </p:sp>
      <p:sp>
        <p:nvSpPr>
          <p:cNvPr name="Freeform 10" id="10"/>
          <p:cNvSpPr/>
          <p:nvPr/>
        </p:nvSpPr>
        <p:spPr>
          <a:xfrm flipH="false" flipV="false" rot="0">
            <a:off x="38999" y="3029927"/>
            <a:ext cx="1361751" cy="6627992"/>
          </a:xfrm>
          <a:custGeom>
            <a:avLst/>
            <a:gdLst/>
            <a:ahLst/>
            <a:cxnLst/>
            <a:rect r="r" b="b" t="t" l="l"/>
            <a:pathLst>
              <a:path h="6627992" w="1361751">
                <a:moveTo>
                  <a:pt x="0" y="0"/>
                </a:moveTo>
                <a:lnTo>
                  <a:pt x="1361751" y="0"/>
                </a:lnTo>
                <a:lnTo>
                  <a:pt x="1361751" y="6627992"/>
                </a:lnTo>
                <a:lnTo>
                  <a:pt x="0" y="6627992"/>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11" id="11"/>
          <p:cNvSpPr txBox="true"/>
          <p:nvPr/>
        </p:nvSpPr>
        <p:spPr>
          <a:xfrm rot="0">
            <a:off x="4776824" y="1112351"/>
            <a:ext cx="8734353" cy="1151890"/>
          </a:xfrm>
          <a:prstGeom prst="rect">
            <a:avLst/>
          </a:prstGeom>
        </p:spPr>
        <p:txBody>
          <a:bodyPr anchor="t" rtlCol="false" tIns="0" lIns="0" bIns="0" rIns="0">
            <a:spAutoFit/>
          </a:bodyPr>
          <a:lstStyle/>
          <a:p>
            <a:pPr algn="ctr">
              <a:lnSpc>
                <a:spcPts val="8959"/>
              </a:lnSpc>
            </a:pPr>
            <a:r>
              <a:rPr lang="en-US" sz="6399">
                <a:solidFill>
                  <a:srgbClr val="FFFFFF"/>
                </a:solidFill>
                <a:latin typeface="Arcade Gamer"/>
                <a:ea typeface="Arcade Gamer"/>
                <a:cs typeface="Arcade Gamer"/>
                <a:sym typeface="Arcade Gamer"/>
              </a:rPr>
              <a:t>ARQUIVOS</a:t>
            </a:r>
          </a:p>
        </p:txBody>
      </p:sp>
      <p:grpSp>
        <p:nvGrpSpPr>
          <p:cNvPr name="Group 12" id="12"/>
          <p:cNvGrpSpPr/>
          <p:nvPr/>
        </p:nvGrpSpPr>
        <p:grpSpPr>
          <a:xfrm rot="0">
            <a:off x="14642554" y="502213"/>
            <a:ext cx="2616746" cy="486000"/>
            <a:chOff x="0" y="0"/>
            <a:chExt cx="3488995" cy="648000"/>
          </a:xfrm>
        </p:grpSpPr>
        <p:sp>
          <p:nvSpPr>
            <p:cNvPr name="Freeform 13" id="13"/>
            <p:cNvSpPr/>
            <p:nvPr/>
          </p:nvSpPr>
          <p:spPr>
            <a:xfrm flipH="false" flipV="false" rot="0">
              <a:off x="0" y="0"/>
              <a:ext cx="620072" cy="620072"/>
            </a:xfrm>
            <a:custGeom>
              <a:avLst/>
              <a:gdLst/>
              <a:ahLst/>
              <a:cxnLst/>
              <a:rect r="r" b="b" t="t" l="l"/>
              <a:pathLst>
                <a:path h="620072" w="620072">
                  <a:moveTo>
                    <a:pt x="0" y="0"/>
                  </a:moveTo>
                  <a:lnTo>
                    <a:pt x="620072" y="0"/>
                  </a:lnTo>
                  <a:lnTo>
                    <a:pt x="620072" y="620072"/>
                  </a:lnTo>
                  <a:lnTo>
                    <a:pt x="0" y="620072"/>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4" id="14"/>
            <p:cNvSpPr/>
            <p:nvPr/>
          </p:nvSpPr>
          <p:spPr>
            <a:xfrm flipH="false" flipV="false" rot="0">
              <a:off x="708072" y="0"/>
              <a:ext cx="620072" cy="620072"/>
            </a:xfrm>
            <a:custGeom>
              <a:avLst/>
              <a:gdLst/>
              <a:ahLst/>
              <a:cxnLst/>
              <a:rect r="r" b="b" t="t" l="l"/>
              <a:pathLst>
                <a:path h="620072" w="620072">
                  <a:moveTo>
                    <a:pt x="0" y="0"/>
                  </a:moveTo>
                  <a:lnTo>
                    <a:pt x="620071" y="0"/>
                  </a:lnTo>
                  <a:lnTo>
                    <a:pt x="620071" y="620072"/>
                  </a:lnTo>
                  <a:lnTo>
                    <a:pt x="0" y="620072"/>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5" id="15"/>
            <p:cNvSpPr/>
            <p:nvPr/>
          </p:nvSpPr>
          <p:spPr>
            <a:xfrm flipH="false" flipV="false" rot="0">
              <a:off x="1414984" y="0"/>
              <a:ext cx="620072" cy="620072"/>
            </a:xfrm>
            <a:custGeom>
              <a:avLst/>
              <a:gdLst/>
              <a:ahLst/>
              <a:cxnLst/>
              <a:rect r="r" b="b" t="t" l="l"/>
              <a:pathLst>
                <a:path h="620072" w="620072">
                  <a:moveTo>
                    <a:pt x="0" y="0"/>
                  </a:moveTo>
                  <a:lnTo>
                    <a:pt x="620072" y="0"/>
                  </a:lnTo>
                  <a:lnTo>
                    <a:pt x="620072" y="620072"/>
                  </a:lnTo>
                  <a:lnTo>
                    <a:pt x="0" y="620072"/>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6" id="16"/>
            <p:cNvSpPr/>
            <p:nvPr/>
          </p:nvSpPr>
          <p:spPr>
            <a:xfrm flipH="false" flipV="false" rot="0">
              <a:off x="2099266" y="27928"/>
              <a:ext cx="620072" cy="620072"/>
            </a:xfrm>
            <a:custGeom>
              <a:avLst/>
              <a:gdLst/>
              <a:ahLst/>
              <a:cxnLst/>
              <a:rect r="r" b="b" t="t" l="l"/>
              <a:pathLst>
                <a:path h="620072" w="620072">
                  <a:moveTo>
                    <a:pt x="0" y="0"/>
                  </a:moveTo>
                  <a:lnTo>
                    <a:pt x="620072" y="0"/>
                  </a:lnTo>
                  <a:lnTo>
                    <a:pt x="620072" y="620072"/>
                  </a:lnTo>
                  <a:lnTo>
                    <a:pt x="0" y="620072"/>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7" id="17"/>
            <p:cNvSpPr/>
            <p:nvPr/>
          </p:nvSpPr>
          <p:spPr>
            <a:xfrm flipH="false" flipV="false" rot="0">
              <a:off x="2868923" y="27928"/>
              <a:ext cx="620072" cy="620072"/>
            </a:xfrm>
            <a:custGeom>
              <a:avLst/>
              <a:gdLst/>
              <a:ahLst/>
              <a:cxnLst/>
              <a:rect r="r" b="b" t="t" l="l"/>
              <a:pathLst>
                <a:path h="620072" w="620072">
                  <a:moveTo>
                    <a:pt x="0" y="0"/>
                  </a:moveTo>
                  <a:lnTo>
                    <a:pt x="620072" y="0"/>
                  </a:lnTo>
                  <a:lnTo>
                    <a:pt x="620072" y="620072"/>
                  </a:lnTo>
                  <a:lnTo>
                    <a:pt x="0" y="620072"/>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grpSp>
      <p:sp>
        <p:nvSpPr>
          <p:cNvPr name="TextBox 18" id="18"/>
          <p:cNvSpPr txBox="true"/>
          <p:nvPr/>
        </p:nvSpPr>
        <p:spPr>
          <a:xfrm rot="0">
            <a:off x="2532949" y="2717800"/>
            <a:ext cx="13222102" cy="1422400"/>
          </a:xfrm>
          <a:prstGeom prst="rect">
            <a:avLst/>
          </a:prstGeom>
        </p:spPr>
        <p:txBody>
          <a:bodyPr anchor="t" rtlCol="false" tIns="0" lIns="0" bIns="0" rIns="0">
            <a:spAutoFit/>
          </a:bodyPr>
          <a:lstStyle/>
          <a:p>
            <a:pPr algn="just">
              <a:lnSpc>
                <a:spcPts val="2750"/>
              </a:lnSpc>
            </a:pPr>
            <a:r>
              <a:rPr lang="en-US" sz="2500">
                <a:solidFill>
                  <a:srgbClr val="FFFFFF"/>
                </a:solidFill>
                <a:latin typeface="Retropix"/>
                <a:ea typeface="Retropix"/>
                <a:cs typeface="Retropix"/>
                <a:sym typeface="Retropix"/>
              </a:rPr>
              <a:t>NpcInformante.py: Implementa o AP (Autômato de Pilha) do Informante: permite armazenar perguntas na pilha e exibir explicações personalizadas para cada tema perguntado. Ao final, exibe um resumo do que o jogador aprendeu</a:t>
            </a:r>
          </a:p>
          <a:p>
            <a:pPr algn="just">
              <a:lnSpc>
                <a:spcPts val="2750"/>
              </a:lnSpc>
            </a:pPr>
          </a:p>
        </p:txBody>
      </p:sp>
      <p:sp>
        <p:nvSpPr>
          <p:cNvPr name="TextBox 19" id="19"/>
          <p:cNvSpPr txBox="true"/>
          <p:nvPr/>
        </p:nvSpPr>
        <p:spPr>
          <a:xfrm rot="0">
            <a:off x="2532949" y="4083050"/>
            <a:ext cx="13222102" cy="1079500"/>
          </a:xfrm>
          <a:prstGeom prst="rect">
            <a:avLst/>
          </a:prstGeom>
        </p:spPr>
        <p:txBody>
          <a:bodyPr anchor="t" rtlCol="false" tIns="0" lIns="0" bIns="0" rIns="0">
            <a:spAutoFit/>
          </a:bodyPr>
          <a:lstStyle/>
          <a:p>
            <a:pPr algn="just">
              <a:lnSpc>
                <a:spcPts val="2750"/>
              </a:lnSpc>
            </a:pPr>
            <a:r>
              <a:rPr lang="en-US" sz="2500">
                <a:solidFill>
                  <a:srgbClr val="FFFFFF"/>
                </a:solidFill>
                <a:latin typeface="Retropix"/>
                <a:ea typeface="Retropix"/>
                <a:cs typeface="Retropix"/>
                <a:sym typeface="Retropix"/>
              </a:rPr>
              <a:t>Visualizador.py: Cria o diagrama visual dos autômatos individuais (AFD, AFN, AP) dos NPCs, usando Graphviz para gerar imagens representando os estados e transições</a:t>
            </a:r>
          </a:p>
          <a:p>
            <a:pPr algn="just">
              <a:lnSpc>
                <a:spcPts val="2750"/>
              </a:lnSpc>
            </a:pPr>
          </a:p>
        </p:txBody>
      </p:sp>
      <p:sp>
        <p:nvSpPr>
          <p:cNvPr name="TextBox 20" id="20"/>
          <p:cNvSpPr txBox="true"/>
          <p:nvPr/>
        </p:nvSpPr>
        <p:spPr>
          <a:xfrm rot="0">
            <a:off x="2532949" y="5448300"/>
            <a:ext cx="13222102" cy="1079500"/>
          </a:xfrm>
          <a:prstGeom prst="rect">
            <a:avLst/>
          </a:prstGeom>
        </p:spPr>
        <p:txBody>
          <a:bodyPr anchor="t" rtlCol="false" tIns="0" lIns="0" bIns="0" rIns="0">
            <a:spAutoFit/>
          </a:bodyPr>
          <a:lstStyle/>
          <a:p>
            <a:pPr algn="just">
              <a:lnSpc>
                <a:spcPts val="2750"/>
              </a:lnSpc>
            </a:pPr>
            <a:r>
              <a:rPr lang="en-US" sz="2500">
                <a:solidFill>
                  <a:srgbClr val="FFFFFF"/>
                </a:solidFill>
                <a:latin typeface="Retropix"/>
                <a:ea typeface="Retropix"/>
                <a:cs typeface="Retropix"/>
                <a:sym typeface="Retropix"/>
              </a:rPr>
              <a:t>VisualizadorGeral.py: Similar ao Visualizador.py, mas adaptado para processar múltiplos NPCs e autômatos de diferentes tipos</a:t>
            </a:r>
          </a:p>
          <a:p>
            <a:pPr algn="just">
              <a:lnSpc>
                <a:spcPts val="2750"/>
              </a:lnSpc>
            </a:pPr>
          </a:p>
        </p:txBody>
      </p:sp>
      <p:sp>
        <p:nvSpPr>
          <p:cNvPr name="TextBox 21" id="21"/>
          <p:cNvSpPr txBox="true"/>
          <p:nvPr/>
        </p:nvSpPr>
        <p:spPr>
          <a:xfrm rot="0">
            <a:off x="2532949" y="6813550"/>
            <a:ext cx="13222102" cy="1422400"/>
          </a:xfrm>
          <a:prstGeom prst="rect">
            <a:avLst/>
          </a:prstGeom>
        </p:spPr>
        <p:txBody>
          <a:bodyPr anchor="t" rtlCol="false" tIns="0" lIns="0" bIns="0" rIns="0">
            <a:spAutoFit/>
          </a:bodyPr>
          <a:lstStyle/>
          <a:p>
            <a:pPr algn="just">
              <a:lnSpc>
                <a:spcPts val="2750"/>
              </a:lnSpc>
            </a:pPr>
            <a:r>
              <a:rPr lang="en-US" sz="2500">
                <a:solidFill>
                  <a:srgbClr val="FFFFFF"/>
                </a:solidFill>
                <a:latin typeface="Retropix"/>
                <a:ea typeface="Retropix"/>
                <a:cs typeface="Retropix"/>
                <a:sym typeface="Retropix"/>
              </a:rPr>
              <a:t>visualizadordosprite.py: Exibe os sprites carregados no Pyxel para verificar sua posição e tamanho antes de usá-los no jogo. Ajuda a acertar a coordenada dos retratos e animações dos NPCs</a:t>
            </a:r>
          </a:p>
          <a:p>
            <a:pPr algn="just">
              <a:lnSpc>
                <a:spcPts val="2750"/>
              </a:lnSpc>
            </a:pPr>
          </a:p>
        </p:txBody>
      </p:sp>
      <p:sp>
        <p:nvSpPr>
          <p:cNvPr name="Freeform 22" id="22"/>
          <p:cNvSpPr/>
          <p:nvPr/>
        </p:nvSpPr>
        <p:spPr>
          <a:xfrm flipH="false" flipV="false" rot="0">
            <a:off x="1743242" y="2736850"/>
            <a:ext cx="585590" cy="530225"/>
          </a:xfrm>
          <a:custGeom>
            <a:avLst/>
            <a:gdLst/>
            <a:ahLst/>
            <a:cxnLst/>
            <a:rect r="r" b="b" t="t" l="l"/>
            <a:pathLst>
              <a:path h="530225" w="585590">
                <a:moveTo>
                  <a:pt x="0" y="0"/>
                </a:moveTo>
                <a:lnTo>
                  <a:pt x="585590" y="0"/>
                </a:lnTo>
                <a:lnTo>
                  <a:pt x="585590" y="530225"/>
                </a:lnTo>
                <a:lnTo>
                  <a:pt x="0" y="53022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3" id="23"/>
          <p:cNvSpPr/>
          <p:nvPr/>
        </p:nvSpPr>
        <p:spPr>
          <a:xfrm flipH="false" flipV="false" rot="0">
            <a:off x="1743242" y="4102100"/>
            <a:ext cx="585590" cy="530225"/>
          </a:xfrm>
          <a:custGeom>
            <a:avLst/>
            <a:gdLst/>
            <a:ahLst/>
            <a:cxnLst/>
            <a:rect r="r" b="b" t="t" l="l"/>
            <a:pathLst>
              <a:path h="530225" w="585590">
                <a:moveTo>
                  <a:pt x="0" y="0"/>
                </a:moveTo>
                <a:lnTo>
                  <a:pt x="585590" y="0"/>
                </a:lnTo>
                <a:lnTo>
                  <a:pt x="585590" y="530225"/>
                </a:lnTo>
                <a:lnTo>
                  <a:pt x="0" y="53022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4" id="24"/>
          <p:cNvSpPr/>
          <p:nvPr/>
        </p:nvSpPr>
        <p:spPr>
          <a:xfrm flipH="false" flipV="false" rot="0">
            <a:off x="1743242" y="5467350"/>
            <a:ext cx="585590" cy="530225"/>
          </a:xfrm>
          <a:custGeom>
            <a:avLst/>
            <a:gdLst/>
            <a:ahLst/>
            <a:cxnLst/>
            <a:rect r="r" b="b" t="t" l="l"/>
            <a:pathLst>
              <a:path h="530225" w="585590">
                <a:moveTo>
                  <a:pt x="0" y="0"/>
                </a:moveTo>
                <a:lnTo>
                  <a:pt x="585590" y="0"/>
                </a:lnTo>
                <a:lnTo>
                  <a:pt x="585590" y="530225"/>
                </a:lnTo>
                <a:lnTo>
                  <a:pt x="0" y="53022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5" id="25"/>
          <p:cNvSpPr/>
          <p:nvPr/>
        </p:nvSpPr>
        <p:spPr>
          <a:xfrm flipH="false" flipV="false" rot="0">
            <a:off x="1743242" y="6832600"/>
            <a:ext cx="585590" cy="530225"/>
          </a:xfrm>
          <a:custGeom>
            <a:avLst/>
            <a:gdLst/>
            <a:ahLst/>
            <a:cxnLst/>
            <a:rect r="r" b="b" t="t" l="l"/>
            <a:pathLst>
              <a:path h="530225" w="585590">
                <a:moveTo>
                  <a:pt x="0" y="0"/>
                </a:moveTo>
                <a:lnTo>
                  <a:pt x="585590" y="0"/>
                </a:lnTo>
                <a:lnTo>
                  <a:pt x="585590" y="530225"/>
                </a:lnTo>
                <a:lnTo>
                  <a:pt x="0" y="53022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26" id="26"/>
          <p:cNvGrpSpPr/>
          <p:nvPr/>
        </p:nvGrpSpPr>
        <p:grpSpPr>
          <a:xfrm rot="0">
            <a:off x="17414602" y="9085772"/>
            <a:ext cx="646680" cy="646680"/>
            <a:chOff x="0" y="0"/>
            <a:chExt cx="812800" cy="812800"/>
          </a:xfrm>
        </p:grpSpPr>
        <p:sp>
          <p:nvSpPr>
            <p:cNvPr name="Freeform 27" id="2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50A6F"/>
            </a:solidFill>
          </p:spPr>
        </p:sp>
        <p:sp>
          <p:nvSpPr>
            <p:cNvPr name="TextBox 28" id="28"/>
            <p:cNvSpPr txBox="true"/>
            <p:nvPr/>
          </p:nvSpPr>
          <p:spPr>
            <a:xfrm>
              <a:off x="76200" y="28575"/>
              <a:ext cx="660400" cy="708025"/>
            </a:xfrm>
            <a:prstGeom prst="rect">
              <a:avLst/>
            </a:prstGeom>
          </p:spPr>
          <p:txBody>
            <a:bodyPr anchor="ctr" rtlCol="false" tIns="50800" lIns="50800" bIns="50800" rIns="50800"/>
            <a:lstStyle/>
            <a:p>
              <a:pPr algn="ctr">
                <a:lnSpc>
                  <a:spcPts val="2800"/>
                </a:lnSpc>
              </a:pPr>
            </a:p>
          </p:txBody>
        </p:sp>
      </p:grpSp>
      <p:sp>
        <p:nvSpPr>
          <p:cNvPr name="TextBox 29" id="29"/>
          <p:cNvSpPr txBox="true"/>
          <p:nvPr/>
        </p:nvSpPr>
        <p:spPr>
          <a:xfrm rot="0">
            <a:off x="17592686"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Open Sans"/>
                <a:ea typeface="Open Sans"/>
                <a:cs typeface="Open Sans"/>
                <a:sym typeface="Open Sans"/>
              </a:rPr>
              <a:t>34</a:t>
            </a:r>
          </a:p>
        </p:txBody>
      </p:sp>
    </p:spTree>
  </p:cSld>
  <p:clrMapOvr>
    <a:masterClrMapping/>
  </p:clrMapOvr>
  <p:transition spd="slow">
    <p:push dir="l"/>
  </p:transition>
</p:sld>
</file>

<file path=ppt/slides/slide35.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2307356" y="8690086"/>
            <a:ext cx="12229780" cy="2090181"/>
          </a:xfrm>
          <a:custGeom>
            <a:avLst/>
            <a:gdLst/>
            <a:ahLst/>
            <a:cxnLst/>
            <a:rect r="r" b="b" t="t" l="l"/>
            <a:pathLst>
              <a:path h="2090181" w="12229780">
                <a:moveTo>
                  <a:pt x="0" y="0"/>
                </a:moveTo>
                <a:lnTo>
                  <a:pt x="12229781" y="0"/>
                </a:lnTo>
                <a:lnTo>
                  <a:pt x="12229781" y="2090180"/>
                </a:lnTo>
                <a:lnTo>
                  <a:pt x="0" y="209018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9475996" y="8690086"/>
            <a:ext cx="12229780" cy="2090181"/>
          </a:xfrm>
          <a:custGeom>
            <a:avLst/>
            <a:gdLst/>
            <a:ahLst/>
            <a:cxnLst/>
            <a:rect r="r" b="b" t="t" l="l"/>
            <a:pathLst>
              <a:path h="2090181" w="12229780">
                <a:moveTo>
                  <a:pt x="0" y="0"/>
                </a:moveTo>
                <a:lnTo>
                  <a:pt x="12229781" y="0"/>
                </a:lnTo>
                <a:lnTo>
                  <a:pt x="12229781" y="2090180"/>
                </a:lnTo>
                <a:lnTo>
                  <a:pt x="0" y="209018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517401" y="7411839"/>
            <a:ext cx="511299" cy="1278247"/>
          </a:xfrm>
          <a:custGeom>
            <a:avLst/>
            <a:gdLst/>
            <a:ahLst/>
            <a:cxnLst/>
            <a:rect r="r" b="b" t="t" l="l"/>
            <a:pathLst>
              <a:path h="1278247" w="511299">
                <a:moveTo>
                  <a:pt x="0" y="0"/>
                </a:moveTo>
                <a:lnTo>
                  <a:pt x="511299" y="0"/>
                </a:lnTo>
                <a:lnTo>
                  <a:pt x="511299" y="1278247"/>
                </a:lnTo>
                <a:lnTo>
                  <a:pt x="0" y="127824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5" id="5"/>
          <p:cNvGrpSpPr/>
          <p:nvPr/>
        </p:nvGrpSpPr>
        <p:grpSpPr>
          <a:xfrm rot="0">
            <a:off x="1973835" y="2834088"/>
            <a:ext cx="14340329" cy="4986383"/>
            <a:chOff x="0" y="0"/>
            <a:chExt cx="3776877" cy="1313286"/>
          </a:xfrm>
        </p:grpSpPr>
        <p:sp>
          <p:nvSpPr>
            <p:cNvPr name="Freeform 6" id="6"/>
            <p:cNvSpPr/>
            <p:nvPr/>
          </p:nvSpPr>
          <p:spPr>
            <a:xfrm flipH="false" flipV="false" rot="0">
              <a:off x="0" y="0"/>
              <a:ext cx="3776877" cy="1313286"/>
            </a:xfrm>
            <a:custGeom>
              <a:avLst/>
              <a:gdLst/>
              <a:ahLst/>
              <a:cxnLst/>
              <a:rect r="r" b="b" t="t" l="l"/>
              <a:pathLst>
                <a:path h="1313286" w="3776877">
                  <a:moveTo>
                    <a:pt x="0" y="0"/>
                  </a:moveTo>
                  <a:lnTo>
                    <a:pt x="3776877" y="0"/>
                  </a:lnTo>
                  <a:lnTo>
                    <a:pt x="3776877" y="1313286"/>
                  </a:lnTo>
                  <a:lnTo>
                    <a:pt x="0" y="1313286"/>
                  </a:lnTo>
                  <a:close/>
                </a:path>
              </a:pathLst>
            </a:custGeom>
            <a:solidFill>
              <a:srgbClr val="000000"/>
            </a:solidFill>
            <a:ln cap="sq">
              <a:noFill/>
              <a:prstDash val="solid"/>
              <a:miter/>
            </a:ln>
          </p:spPr>
        </p:sp>
        <p:sp>
          <p:nvSpPr>
            <p:cNvPr name="TextBox 7" id="7"/>
            <p:cNvSpPr txBox="true"/>
            <p:nvPr/>
          </p:nvSpPr>
          <p:spPr>
            <a:xfrm>
              <a:off x="0" y="-47625"/>
              <a:ext cx="3776877" cy="1360911"/>
            </a:xfrm>
            <a:prstGeom prst="rect">
              <a:avLst/>
            </a:prstGeom>
          </p:spPr>
          <p:txBody>
            <a:bodyPr anchor="ctr" rtlCol="false" tIns="50800" lIns="50800" bIns="50800" rIns="50800"/>
            <a:lstStyle/>
            <a:p>
              <a:pPr algn="ctr" marL="0" indent="0" lvl="0">
                <a:lnSpc>
                  <a:spcPts val="3214"/>
                </a:lnSpc>
                <a:spcBef>
                  <a:spcPct val="0"/>
                </a:spcBef>
              </a:pPr>
            </a:p>
          </p:txBody>
        </p:sp>
      </p:grpSp>
      <p:sp>
        <p:nvSpPr>
          <p:cNvPr name="Freeform 8" id="8"/>
          <p:cNvSpPr/>
          <p:nvPr/>
        </p:nvSpPr>
        <p:spPr>
          <a:xfrm flipH="false" flipV="false" rot="0">
            <a:off x="14648123" y="7389792"/>
            <a:ext cx="2804555" cy="1300294"/>
          </a:xfrm>
          <a:custGeom>
            <a:avLst/>
            <a:gdLst/>
            <a:ahLst/>
            <a:cxnLst/>
            <a:rect r="r" b="b" t="t" l="l"/>
            <a:pathLst>
              <a:path h="1300294" w="2804555">
                <a:moveTo>
                  <a:pt x="0" y="0"/>
                </a:moveTo>
                <a:lnTo>
                  <a:pt x="2804556" y="0"/>
                </a:lnTo>
                <a:lnTo>
                  <a:pt x="2804556" y="1300294"/>
                </a:lnTo>
                <a:lnTo>
                  <a:pt x="0" y="130029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0">
            <a:off x="1148991" y="5494654"/>
            <a:ext cx="1649689" cy="3217479"/>
          </a:xfrm>
          <a:custGeom>
            <a:avLst/>
            <a:gdLst/>
            <a:ahLst/>
            <a:cxnLst/>
            <a:rect r="r" b="b" t="t" l="l"/>
            <a:pathLst>
              <a:path h="3217479" w="1649689">
                <a:moveTo>
                  <a:pt x="0" y="0"/>
                </a:moveTo>
                <a:lnTo>
                  <a:pt x="1649689" y="0"/>
                </a:lnTo>
                <a:lnTo>
                  <a:pt x="1649689" y="3217479"/>
                </a:lnTo>
                <a:lnTo>
                  <a:pt x="0" y="321747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AutoShape 10" id="10"/>
          <p:cNvSpPr/>
          <p:nvPr/>
        </p:nvSpPr>
        <p:spPr>
          <a:xfrm rot="0">
            <a:off x="2747897" y="5124450"/>
            <a:ext cx="12792207" cy="0"/>
          </a:xfrm>
          <a:prstGeom prst="line">
            <a:avLst/>
          </a:prstGeom>
          <a:ln cap="flat" w="38100">
            <a:solidFill>
              <a:srgbClr val="FFFFFF"/>
            </a:solidFill>
            <a:prstDash val="solid"/>
            <a:headEnd type="none" len="sm" w="sm"/>
            <a:tailEnd type="none" len="sm" w="sm"/>
          </a:ln>
        </p:spPr>
      </p:sp>
      <p:sp>
        <p:nvSpPr>
          <p:cNvPr name="TextBox 11" id="11"/>
          <p:cNvSpPr txBox="true"/>
          <p:nvPr/>
        </p:nvSpPr>
        <p:spPr>
          <a:xfrm rot="0">
            <a:off x="2237599" y="1167759"/>
            <a:ext cx="13812802" cy="1318962"/>
          </a:xfrm>
          <a:prstGeom prst="rect">
            <a:avLst/>
          </a:prstGeom>
        </p:spPr>
        <p:txBody>
          <a:bodyPr anchor="t" rtlCol="false" tIns="0" lIns="0" bIns="0" rIns="0">
            <a:spAutoFit/>
          </a:bodyPr>
          <a:lstStyle/>
          <a:p>
            <a:pPr algn="ctr" marL="0" indent="0" lvl="0">
              <a:lnSpc>
                <a:spcPts val="10251"/>
              </a:lnSpc>
              <a:spcBef>
                <a:spcPct val="0"/>
              </a:spcBef>
            </a:pPr>
            <a:r>
              <a:rPr lang="en-US" sz="7322">
                <a:solidFill>
                  <a:srgbClr val="FFFFFF"/>
                </a:solidFill>
                <a:latin typeface="Arcade Gamer"/>
                <a:ea typeface="Arcade Gamer"/>
                <a:cs typeface="Arcade Gamer"/>
                <a:sym typeface="Arcade Gamer"/>
              </a:rPr>
              <a:t>DIAGRAMAS</a:t>
            </a:r>
          </a:p>
        </p:txBody>
      </p:sp>
      <p:sp>
        <p:nvSpPr>
          <p:cNvPr name="TextBox 12" id="12"/>
          <p:cNvSpPr txBox="true"/>
          <p:nvPr/>
        </p:nvSpPr>
        <p:spPr>
          <a:xfrm rot="0">
            <a:off x="4082544" y="5604044"/>
            <a:ext cx="10122913" cy="489700"/>
          </a:xfrm>
          <a:prstGeom prst="rect">
            <a:avLst/>
          </a:prstGeom>
        </p:spPr>
        <p:txBody>
          <a:bodyPr anchor="t" rtlCol="false" tIns="0" lIns="0" bIns="0" rIns="0">
            <a:spAutoFit/>
          </a:bodyPr>
          <a:lstStyle/>
          <a:p>
            <a:pPr algn="ctr">
              <a:lnSpc>
                <a:spcPts val="3983"/>
              </a:lnSpc>
            </a:pPr>
            <a:r>
              <a:rPr lang="en-US" sz="2845">
                <a:solidFill>
                  <a:srgbClr val="FFFFFF"/>
                </a:solidFill>
                <a:latin typeface="Garet"/>
                <a:ea typeface="Garet"/>
                <a:cs typeface="Garet"/>
                <a:sym typeface="Garet"/>
              </a:rPr>
              <a:t>Representação  Gráfica dos Estados e Transições</a:t>
            </a:r>
          </a:p>
        </p:txBody>
      </p:sp>
      <p:sp>
        <p:nvSpPr>
          <p:cNvPr name="Freeform 13" id="13"/>
          <p:cNvSpPr/>
          <p:nvPr/>
        </p:nvSpPr>
        <p:spPr>
          <a:xfrm flipH="false" flipV="false" rot="0">
            <a:off x="8055032" y="3231558"/>
            <a:ext cx="2177936" cy="1698790"/>
          </a:xfrm>
          <a:custGeom>
            <a:avLst/>
            <a:gdLst/>
            <a:ahLst/>
            <a:cxnLst/>
            <a:rect r="r" b="b" t="t" l="l"/>
            <a:pathLst>
              <a:path h="1698790" w="2177936">
                <a:moveTo>
                  <a:pt x="0" y="0"/>
                </a:moveTo>
                <a:lnTo>
                  <a:pt x="2177936" y="0"/>
                </a:lnTo>
                <a:lnTo>
                  <a:pt x="2177936" y="1698791"/>
                </a:lnTo>
                <a:lnTo>
                  <a:pt x="0" y="1698791"/>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grpSp>
        <p:nvGrpSpPr>
          <p:cNvPr name="Group 14" id="14"/>
          <p:cNvGrpSpPr/>
          <p:nvPr/>
        </p:nvGrpSpPr>
        <p:grpSpPr>
          <a:xfrm rot="0">
            <a:off x="17414602" y="9085772"/>
            <a:ext cx="646680" cy="646680"/>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50A6F"/>
            </a:solidFill>
          </p:spPr>
        </p:sp>
        <p:sp>
          <p:nvSpPr>
            <p:cNvPr name="TextBox 16" id="16"/>
            <p:cNvSpPr txBox="true"/>
            <p:nvPr/>
          </p:nvSpPr>
          <p:spPr>
            <a:xfrm>
              <a:off x="76200" y="28575"/>
              <a:ext cx="660400" cy="708025"/>
            </a:xfrm>
            <a:prstGeom prst="rect">
              <a:avLst/>
            </a:prstGeom>
          </p:spPr>
          <p:txBody>
            <a:bodyPr anchor="ctr" rtlCol="false" tIns="50800" lIns="50800" bIns="50800" rIns="50800"/>
            <a:lstStyle/>
            <a:p>
              <a:pPr algn="ctr">
                <a:lnSpc>
                  <a:spcPts val="2800"/>
                </a:lnSpc>
              </a:pPr>
            </a:p>
          </p:txBody>
        </p:sp>
      </p:grpSp>
      <p:sp>
        <p:nvSpPr>
          <p:cNvPr name="TextBox 17" id="17"/>
          <p:cNvSpPr txBox="true"/>
          <p:nvPr/>
        </p:nvSpPr>
        <p:spPr>
          <a:xfrm rot="0">
            <a:off x="17592686"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Open Sans"/>
                <a:ea typeface="Open Sans"/>
                <a:cs typeface="Open Sans"/>
                <a:sym typeface="Open Sans"/>
              </a:rPr>
              <a:t>35</a:t>
            </a:r>
          </a:p>
        </p:txBody>
      </p:sp>
    </p:spTree>
  </p:cSld>
  <p:clrMapOvr>
    <a:masterClrMapping/>
  </p:clrMapOvr>
  <p:transition spd="slow">
    <p:push dir="l"/>
  </p:transition>
</p:sld>
</file>

<file path=ppt/slides/slide36.xml><?xml version="1.0" encoding="utf-8"?>
<p:sld xmlns:p="http://schemas.openxmlformats.org/presentationml/2006/main" xmlns:a="http://schemas.openxmlformats.org/drawingml/2006/main" xmlns:r="http://schemas.openxmlformats.org/officeDocument/2006/relationships">
  <p:cSld>
    <p:bg>
      <p:bgPr>
        <a:solidFill>
          <a:srgbClr val="090808"/>
        </a:solidFill>
      </p:bgPr>
    </p:bg>
    <p:spTree>
      <p:nvGrpSpPr>
        <p:cNvPr id="1" name=""/>
        <p:cNvGrpSpPr/>
        <p:nvPr/>
      </p:nvGrpSpPr>
      <p:grpSpPr>
        <a:xfrm>
          <a:off x="0" y="0"/>
          <a:ext cx="0" cy="0"/>
          <a:chOff x="0" y="0"/>
          <a:chExt cx="0" cy="0"/>
        </a:xfrm>
      </p:grpSpPr>
      <p:sp>
        <p:nvSpPr>
          <p:cNvPr name="Freeform 2" id="2"/>
          <p:cNvSpPr/>
          <p:nvPr/>
        </p:nvSpPr>
        <p:spPr>
          <a:xfrm flipH="false" flipV="false" rot="0">
            <a:off x="0" y="8641080"/>
            <a:ext cx="9144000" cy="1645920"/>
          </a:xfrm>
          <a:custGeom>
            <a:avLst/>
            <a:gdLst/>
            <a:ahLst/>
            <a:cxnLst/>
            <a:rect r="r" b="b" t="t" l="l"/>
            <a:pathLst>
              <a:path h="1645920" w="9144000">
                <a:moveTo>
                  <a:pt x="0" y="0"/>
                </a:moveTo>
                <a:lnTo>
                  <a:pt x="9144000" y="0"/>
                </a:lnTo>
                <a:lnTo>
                  <a:pt x="9144000" y="1645920"/>
                </a:lnTo>
                <a:lnTo>
                  <a:pt x="0" y="164592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9144000" y="8641080"/>
            <a:ext cx="9144000" cy="1645920"/>
          </a:xfrm>
          <a:custGeom>
            <a:avLst/>
            <a:gdLst/>
            <a:ahLst/>
            <a:cxnLst/>
            <a:rect r="r" b="b" t="t" l="l"/>
            <a:pathLst>
              <a:path h="1645920" w="9144000">
                <a:moveTo>
                  <a:pt x="0" y="0"/>
                </a:moveTo>
                <a:lnTo>
                  <a:pt x="9144000" y="0"/>
                </a:lnTo>
                <a:lnTo>
                  <a:pt x="9144000" y="1645920"/>
                </a:lnTo>
                <a:lnTo>
                  <a:pt x="0" y="164592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418522" y="-123825"/>
            <a:ext cx="2231249" cy="2853923"/>
          </a:xfrm>
          <a:custGeom>
            <a:avLst/>
            <a:gdLst/>
            <a:ahLst/>
            <a:cxnLst/>
            <a:rect r="r" b="b" t="t" l="l"/>
            <a:pathLst>
              <a:path h="2853923" w="2231249">
                <a:moveTo>
                  <a:pt x="0" y="0"/>
                </a:moveTo>
                <a:lnTo>
                  <a:pt x="2231249" y="0"/>
                </a:lnTo>
                <a:lnTo>
                  <a:pt x="2231249" y="2853923"/>
                </a:lnTo>
                <a:lnTo>
                  <a:pt x="0" y="285392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true" flipV="false" rot="0">
            <a:off x="15001673" y="0"/>
            <a:ext cx="2830804" cy="3620796"/>
          </a:xfrm>
          <a:custGeom>
            <a:avLst/>
            <a:gdLst/>
            <a:ahLst/>
            <a:cxnLst/>
            <a:rect r="r" b="b" t="t" l="l"/>
            <a:pathLst>
              <a:path h="3620796" w="2830804">
                <a:moveTo>
                  <a:pt x="2830804" y="0"/>
                </a:moveTo>
                <a:lnTo>
                  <a:pt x="0" y="0"/>
                </a:lnTo>
                <a:lnTo>
                  <a:pt x="0" y="3620796"/>
                </a:lnTo>
                <a:lnTo>
                  <a:pt x="2830804" y="3620796"/>
                </a:lnTo>
                <a:lnTo>
                  <a:pt x="2830804"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5657275" y="1303136"/>
            <a:ext cx="6015108" cy="8862037"/>
          </a:xfrm>
          <a:custGeom>
            <a:avLst/>
            <a:gdLst/>
            <a:ahLst/>
            <a:cxnLst/>
            <a:rect r="r" b="b" t="t" l="l"/>
            <a:pathLst>
              <a:path h="8862037" w="6015108">
                <a:moveTo>
                  <a:pt x="0" y="0"/>
                </a:moveTo>
                <a:lnTo>
                  <a:pt x="6015108" y="0"/>
                </a:lnTo>
                <a:lnTo>
                  <a:pt x="6015108" y="8862037"/>
                </a:lnTo>
                <a:lnTo>
                  <a:pt x="0" y="8862037"/>
                </a:lnTo>
                <a:lnTo>
                  <a:pt x="0" y="0"/>
                </a:lnTo>
                <a:close/>
              </a:path>
            </a:pathLst>
          </a:custGeom>
          <a:blipFill>
            <a:blip r:embed="rId6"/>
            <a:stretch>
              <a:fillRect l="0" t="0" r="0" b="0"/>
            </a:stretch>
          </a:blipFill>
        </p:spPr>
      </p:sp>
      <p:sp>
        <p:nvSpPr>
          <p:cNvPr name="TextBox 7" id="7"/>
          <p:cNvSpPr txBox="true"/>
          <p:nvPr/>
        </p:nvSpPr>
        <p:spPr>
          <a:xfrm rot="0">
            <a:off x="4033831" y="188515"/>
            <a:ext cx="9854081" cy="967579"/>
          </a:xfrm>
          <a:prstGeom prst="rect">
            <a:avLst/>
          </a:prstGeom>
        </p:spPr>
        <p:txBody>
          <a:bodyPr anchor="t" rtlCol="false" tIns="0" lIns="0" bIns="0" rIns="0">
            <a:spAutoFit/>
          </a:bodyPr>
          <a:lstStyle/>
          <a:p>
            <a:pPr algn="ctr" marL="0" indent="0" lvl="0">
              <a:lnSpc>
                <a:spcPts val="7568"/>
              </a:lnSpc>
              <a:spcBef>
                <a:spcPct val="0"/>
              </a:spcBef>
            </a:pPr>
            <a:r>
              <a:rPr lang="en-US" sz="5406">
                <a:solidFill>
                  <a:srgbClr val="FFFFFF"/>
                </a:solidFill>
                <a:latin typeface="Arcade Gamer"/>
                <a:ea typeface="Arcade Gamer"/>
                <a:cs typeface="Arcade Gamer"/>
                <a:sym typeface="Arcade Gamer"/>
              </a:rPr>
              <a:t>NPC MERCANTE- AFD</a:t>
            </a:r>
          </a:p>
        </p:txBody>
      </p:sp>
      <p:grpSp>
        <p:nvGrpSpPr>
          <p:cNvPr name="Group 8" id="8"/>
          <p:cNvGrpSpPr/>
          <p:nvPr/>
        </p:nvGrpSpPr>
        <p:grpSpPr>
          <a:xfrm rot="0">
            <a:off x="17414602" y="9085772"/>
            <a:ext cx="646680" cy="646680"/>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50A6F"/>
            </a:solidFill>
          </p:spPr>
        </p:sp>
        <p:sp>
          <p:nvSpPr>
            <p:cNvPr name="TextBox 10" id="10"/>
            <p:cNvSpPr txBox="true"/>
            <p:nvPr/>
          </p:nvSpPr>
          <p:spPr>
            <a:xfrm>
              <a:off x="76200" y="28575"/>
              <a:ext cx="660400" cy="708025"/>
            </a:xfrm>
            <a:prstGeom prst="rect">
              <a:avLst/>
            </a:prstGeom>
          </p:spPr>
          <p:txBody>
            <a:bodyPr anchor="ctr" rtlCol="false" tIns="50800" lIns="50800" bIns="50800" rIns="50800"/>
            <a:lstStyle/>
            <a:p>
              <a:pPr algn="ctr">
                <a:lnSpc>
                  <a:spcPts val="2800"/>
                </a:lnSpc>
              </a:pPr>
            </a:p>
          </p:txBody>
        </p:sp>
      </p:grpSp>
      <p:sp>
        <p:nvSpPr>
          <p:cNvPr name="TextBox 11" id="11"/>
          <p:cNvSpPr txBox="true"/>
          <p:nvPr/>
        </p:nvSpPr>
        <p:spPr>
          <a:xfrm rot="0">
            <a:off x="17592686"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Open Sans"/>
                <a:ea typeface="Open Sans"/>
                <a:cs typeface="Open Sans"/>
                <a:sym typeface="Open Sans"/>
              </a:rPr>
              <a:t>36</a:t>
            </a:r>
          </a:p>
        </p:txBody>
      </p:sp>
    </p:spTree>
  </p:cSld>
  <p:clrMapOvr>
    <a:masterClrMapping/>
  </p:clrMapOvr>
  <p:transition spd="slow">
    <p:push dir="l"/>
  </p:transition>
</p:sld>
</file>

<file path=ppt/slides/slide37.xml><?xml version="1.0" encoding="utf-8"?>
<p:sld xmlns:p="http://schemas.openxmlformats.org/presentationml/2006/main" xmlns:a="http://schemas.openxmlformats.org/drawingml/2006/main" xmlns:r="http://schemas.openxmlformats.org/officeDocument/2006/relationships">
  <p:cSld>
    <p:bg>
      <p:bgPr>
        <a:solidFill>
          <a:srgbClr val="090808"/>
        </a:solidFill>
      </p:bgPr>
    </p:bg>
    <p:spTree>
      <p:nvGrpSpPr>
        <p:cNvPr id="1" name=""/>
        <p:cNvGrpSpPr/>
        <p:nvPr/>
      </p:nvGrpSpPr>
      <p:grpSpPr>
        <a:xfrm>
          <a:off x="0" y="0"/>
          <a:ext cx="0" cy="0"/>
          <a:chOff x="0" y="0"/>
          <a:chExt cx="0" cy="0"/>
        </a:xfrm>
      </p:grpSpPr>
      <p:sp>
        <p:nvSpPr>
          <p:cNvPr name="Freeform 2" id="2"/>
          <p:cNvSpPr/>
          <p:nvPr/>
        </p:nvSpPr>
        <p:spPr>
          <a:xfrm flipH="false" flipV="false" rot="0">
            <a:off x="0" y="8641080"/>
            <a:ext cx="9144000" cy="1645920"/>
          </a:xfrm>
          <a:custGeom>
            <a:avLst/>
            <a:gdLst/>
            <a:ahLst/>
            <a:cxnLst/>
            <a:rect r="r" b="b" t="t" l="l"/>
            <a:pathLst>
              <a:path h="1645920" w="9144000">
                <a:moveTo>
                  <a:pt x="0" y="0"/>
                </a:moveTo>
                <a:lnTo>
                  <a:pt x="9144000" y="0"/>
                </a:lnTo>
                <a:lnTo>
                  <a:pt x="9144000" y="1645920"/>
                </a:lnTo>
                <a:lnTo>
                  <a:pt x="0" y="164592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9144000" y="8641080"/>
            <a:ext cx="9144000" cy="1645920"/>
          </a:xfrm>
          <a:custGeom>
            <a:avLst/>
            <a:gdLst/>
            <a:ahLst/>
            <a:cxnLst/>
            <a:rect r="r" b="b" t="t" l="l"/>
            <a:pathLst>
              <a:path h="1645920" w="9144000">
                <a:moveTo>
                  <a:pt x="0" y="0"/>
                </a:moveTo>
                <a:lnTo>
                  <a:pt x="9144000" y="0"/>
                </a:lnTo>
                <a:lnTo>
                  <a:pt x="9144000" y="1645920"/>
                </a:lnTo>
                <a:lnTo>
                  <a:pt x="0" y="164592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418522" y="-123825"/>
            <a:ext cx="2231249" cy="2853923"/>
          </a:xfrm>
          <a:custGeom>
            <a:avLst/>
            <a:gdLst/>
            <a:ahLst/>
            <a:cxnLst/>
            <a:rect r="r" b="b" t="t" l="l"/>
            <a:pathLst>
              <a:path h="2853923" w="2231249">
                <a:moveTo>
                  <a:pt x="0" y="0"/>
                </a:moveTo>
                <a:lnTo>
                  <a:pt x="2231249" y="0"/>
                </a:lnTo>
                <a:lnTo>
                  <a:pt x="2231249" y="2853923"/>
                </a:lnTo>
                <a:lnTo>
                  <a:pt x="0" y="285392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true" flipV="false" rot="0">
            <a:off x="15001673" y="0"/>
            <a:ext cx="2830804" cy="3620796"/>
          </a:xfrm>
          <a:custGeom>
            <a:avLst/>
            <a:gdLst/>
            <a:ahLst/>
            <a:cxnLst/>
            <a:rect r="r" b="b" t="t" l="l"/>
            <a:pathLst>
              <a:path h="3620796" w="2830804">
                <a:moveTo>
                  <a:pt x="2830804" y="0"/>
                </a:moveTo>
                <a:lnTo>
                  <a:pt x="0" y="0"/>
                </a:lnTo>
                <a:lnTo>
                  <a:pt x="0" y="3620796"/>
                </a:lnTo>
                <a:lnTo>
                  <a:pt x="2830804" y="3620796"/>
                </a:lnTo>
                <a:lnTo>
                  <a:pt x="2830804"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2660053" y="1851281"/>
            <a:ext cx="12601637" cy="6584437"/>
          </a:xfrm>
          <a:custGeom>
            <a:avLst/>
            <a:gdLst/>
            <a:ahLst/>
            <a:cxnLst/>
            <a:rect r="r" b="b" t="t" l="l"/>
            <a:pathLst>
              <a:path h="6584437" w="12601637">
                <a:moveTo>
                  <a:pt x="0" y="0"/>
                </a:moveTo>
                <a:lnTo>
                  <a:pt x="12601637" y="0"/>
                </a:lnTo>
                <a:lnTo>
                  <a:pt x="12601637" y="6584438"/>
                </a:lnTo>
                <a:lnTo>
                  <a:pt x="0" y="6584438"/>
                </a:lnTo>
                <a:lnTo>
                  <a:pt x="0" y="0"/>
                </a:lnTo>
                <a:close/>
              </a:path>
            </a:pathLst>
          </a:custGeom>
          <a:blipFill>
            <a:blip r:embed="rId6"/>
            <a:stretch>
              <a:fillRect l="-766" t="0" r="0" b="-184127"/>
            </a:stretch>
          </a:blipFill>
        </p:spPr>
      </p:sp>
      <p:sp>
        <p:nvSpPr>
          <p:cNvPr name="TextBox 7" id="7"/>
          <p:cNvSpPr txBox="true"/>
          <p:nvPr/>
        </p:nvSpPr>
        <p:spPr>
          <a:xfrm rot="0">
            <a:off x="4033831" y="188515"/>
            <a:ext cx="9854081" cy="967579"/>
          </a:xfrm>
          <a:prstGeom prst="rect">
            <a:avLst/>
          </a:prstGeom>
        </p:spPr>
        <p:txBody>
          <a:bodyPr anchor="t" rtlCol="false" tIns="0" lIns="0" bIns="0" rIns="0">
            <a:spAutoFit/>
          </a:bodyPr>
          <a:lstStyle/>
          <a:p>
            <a:pPr algn="ctr" marL="0" indent="0" lvl="0">
              <a:lnSpc>
                <a:spcPts val="7568"/>
              </a:lnSpc>
              <a:spcBef>
                <a:spcPct val="0"/>
              </a:spcBef>
            </a:pPr>
            <a:r>
              <a:rPr lang="en-US" sz="5406">
                <a:solidFill>
                  <a:srgbClr val="FFFFFF"/>
                </a:solidFill>
                <a:latin typeface="Arcade Gamer"/>
                <a:ea typeface="Arcade Gamer"/>
                <a:cs typeface="Arcade Gamer"/>
                <a:sym typeface="Arcade Gamer"/>
              </a:rPr>
              <a:t>NPC MERCANTE- AFD</a:t>
            </a:r>
          </a:p>
        </p:txBody>
      </p:sp>
      <p:sp>
        <p:nvSpPr>
          <p:cNvPr name="Freeform 8" id="8"/>
          <p:cNvSpPr/>
          <p:nvPr/>
        </p:nvSpPr>
        <p:spPr>
          <a:xfrm flipH="false" flipV="false" rot="0">
            <a:off x="16199084" y="108661"/>
            <a:ext cx="1779300" cy="2621437"/>
          </a:xfrm>
          <a:custGeom>
            <a:avLst/>
            <a:gdLst/>
            <a:ahLst/>
            <a:cxnLst/>
            <a:rect r="r" b="b" t="t" l="l"/>
            <a:pathLst>
              <a:path h="2621437" w="1779300">
                <a:moveTo>
                  <a:pt x="0" y="0"/>
                </a:moveTo>
                <a:lnTo>
                  <a:pt x="1779300" y="0"/>
                </a:lnTo>
                <a:lnTo>
                  <a:pt x="1779300" y="2621437"/>
                </a:lnTo>
                <a:lnTo>
                  <a:pt x="0" y="2621437"/>
                </a:lnTo>
                <a:lnTo>
                  <a:pt x="0" y="0"/>
                </a:lnTo>
                <a:close/>
              </a:path>
            </a:pathLst>
          </a:custGeom>
          <a:blipFill>
            <a:blip r:embed="rId6"/>
            <a:stretch>
              <a:fillRect l="0" t="0" r="0" b="0"/>
            </a:stretch>
          </a:blipFill>
        </p:spPr>
      </p:sp>
      <p:grpSp>
        <p:nvGrpSpPr>
          <p:cNvPr name="Group 9" id="9"/>
          <p:cNvGrpSpPr/>
          <p:nvPr/>
        </p:nvGrpSpPr>
        <p:grpSpPr>
          <a:xfrm rot="0">
            <a:off x="16199084" y="108661"/>
            <a:ext cx="1779300" cy="1089615"/>
            <a:chOff x="0" y="0"/>
            <a:chExt cx="468622" cy="286977"/>
          </a:xfrm>
        </p:grpSpPr>
        <p:sp>
          <p:nvSpPr>
            <p:cNvPr name="Freeform 10" id="10"/>
            <p:cNvSpPr/>
            <p:nvPr/>
          </p:nvSpPr>
          <p:spPr>
            <a:xfrm flipH="false" flipV="false" rot="0">
              <a:off x="0" y="0"/>
              <a:ext cx="468622" cy="286977"/>
            </a:xfrm>
            <a:custGeom>
              <a:avLst/>
              <a:gdLst/>
              <a:ahLst/>
              <a:cxnLst/>
              <a:rect r="r" b="b" t="t" l="l"/>
              <a:pathLst>
                <a:path h="286977" w="468622">
                  <a:moveTo>
                    <a:pt x="0" y="0"/>
                  </a:moveTo>
                  <a:lnTo>
                    <a:pt x="468622" y="0"/>
                  </a:lnTo>
                  <a:lnTo>
                    <a:pt x="468622" y="286977"/>
                  </a:lnTo>
                  <a:lnTo>
                    <a:pt x="0" y="286977"/>
                  </a:lnTo>
                  <a:close/>
                </a:path>
              </a:pathLst>
            </a:custGeom>
            <a:solidFill>
              <a:srgbClr val="000000">
                <a:alpha val="0"/>
              </a:srgbClr>
            </a:solidFill>
            <a:ln w="47625" cap="sq">
              <a:solidFill>
                <a:srgbClr val="B50A6F"/>
              </a:solidFill>
              <a:prstDash val="solid"/>
              <a:miter/>
            </a:ln>
          </p:spPr>
        </p:sp>
        <p:sp>
          <p:nvSpPr>
            <p:cNvPr name="TextBox 11" id="11"/>
            <p:cNvSpPr txBox="true"/>
            <p:nvPr/>
          </p:nvSpPr>
          <p:spPr>
            <a:xfrm>
              <a:off x="0" y="-76200"/>
              <a:ext cx="468622" cy="363177"/>
            </a:xfrm>
            <a:prstGeom prst="rect">
              <a:avLst/>
            </a:prstGeom>
          </p:spPr>
          <p:txBody>
            <a:bodyPr anchor="ctr" rtlCol="false" tIns="50800" lIns="50800" bIns="50800" rIns="50800"/>
            <a:lstStyle/>
            <a:p>
              <a:pPr algn="ctr">
                <a:lnSpc>
                  <a:spcPts val="2659"/>
                </a:lnSpc>
                <a:spcBef>
                  <a:spcPct val="0"/>
                </a:spcBef>
              </a:pPr>
            </a:p>
          </p:txBody>
        </p:sp>
      </p:grpSp>
      <p:grpSp>
        <p:nvGrpSpPr>
          <p:cNvPr name="Group 12" id="12"/>
          <p:cNvGrpSpPr/>
          <p:nvPr/>
        </p:nvGrpSpPr>
        <p:grpSpPr>
          <a:xfrm rot="0">
            <a:off x="17414602" y="9085772"/>
            <a:ext cx="646680" cy="646680"/>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50A6F"/>
            </a:solidFill>
          </p:spPr>
        </p:sp>
        <p:sp>
          <p:nvSpPr>
            <p:cNvPr name="TextBox 14" id="14"/>
            <p:cNvSpPr txBox="true"/>
            <p:nvPr/>
          </p:nvSpPr>
          <p:spPr>
            <a:xfrm>
              <a:off x="76200" y="28575"/>
              <a:ext cx="660400" cy="708025"/>
            </a:xfrm>
            <a:prstGeom prst="rect">
              <a:avLst/>
            </a:prstGeom>
          </p:spPr>
          <p:txBody>
            <a:bodyPr anchor="ctr" rtlCol="false" tIns="50800" lIns="50800" bIns="50800" rIns="50800"/>
            <a:lstStyle/>
            <a:p>
              <a:pPr algn="ctr">
                <a:lnSpc>
                  <a:spcPts val="2800"/>
                </a:lnSpc>
              </a:pPr>
            </a:p>
          </p:txBody>
        </p:sp>
      </p:grpSp>
      <p:sp>
        <p:nvSpPr>
          <p:cNvPr name="TextBox 15" id="15"/>
          <p:cNvSpPr txBox="true"/>
          <p:nvPr/>
        </p:nvSpPr>
        <p:spPr>
          <a:xfrm rot="0">
            <a:off x="17592686"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Open Sans"/>
                <a:ea typeface="Open Sans"/>
                <a:cs typeface="Open Sans"/>
                <a:sym typeface="Open Sans"/>
              </a:rPr>
              <a:t>37</a:t>
            </a:r>
          </a:p>
        </p:txBody>
      </p:sp>
    </p:spTree>
  </p:cSld>
  <p:clrMapOvr>
    <a:masterClrMapping/>
  </p:clrMapOvr>
  <p:transition spd="slow">
    <p:push dir="l"/>
  </p:transition>
</p:sld>
</file>

<file path=ppt/slides/slide38.xml><?xml version="1.0" encoding="utf-8"?>
<p:sld xmlns:p="http://schemas.openxmlformats.org/presentationml/2006/main" xmlns:a="http://schemas.openxmlformats.org/drawingml/2006/main" xmlns:r="http://schemas.openxmlformats.org/officeDocument/2006/relationships">
  <p:cSld>
    <p:bg>
      <p:bgPr>
        <a:solidFill>
          <a:srgbClr val="090808"/>
        </a:solidFill>
      </p:bgPr>
    </p:bg>
    <p:spTree>
      <p:nvGrpSpPr>
        <p:cNvPr id="1" name=""/>
        <p:cNvGrpSpPr/>
        <p:nvPr/>
      </p:nvGrpSpPr>
      <p:grpSpPr>
        <a:xfrm>
          <a:off x="0" y="0"/>
          <a:ext cx="0" cy="0"/>
          <a:chOff x="0" y="0"/>
          <a:chExt cx="0" cy="0"/>
        </a:xfrm>
      </p:grpSpPr>
      <p:sp>
        <p:nvSpPr>
          <p:cNvPr name="Freeform 2" id="2"/>
          <p:cNvSpPr/>
          <p:nvPr/>
        </p:nvSpPr>
        <p:spPr>
          <a:xfrm flipH="false" flipV="false" rot="0">
            <a:off x="0" y="8641080"/>
            <a:ext cx="9144000" cy="1645920"/>
          </a:xfrm>
          <a:custGeom>
            <a:avLst/>
            <a:gdLst/>
            <a:ahLst/>
            <a:cxnLst/>
            <a:rect r="r" b="b" t="t" l="l"/>
            <a:pathLst>
              <a:path h="1645920" w="9144000">
                <a:moveTo>
                  <a:pt x="0" y="0"/>
                </a:moveTo>
                <a:lnTo>
                  <a:pt x="9144000" y="0"/>
                </a:lnTo>
                <a:lnTo>
                  <a:pt x="9144000" y="1645920"/>
                </a:lnTo>
                <a:lnTo>
                  <a:pt x="0" y="164592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9144000" y="8641080"/>
            <a:ext cx="9144000" cy="1645920"/>
          </a:xfrm>
          <a:custGeom>
            <a:avLst/>
            <a:gdLst/>
            <a:ahLst/>
            <a:cxnLst/>
            <a:rect r="r" b="b" t="t" l="l"/>
            <a:pathLst>
              <a:path h="1645920" w="9144000">
                <a:moveTo>
                  <a:pt x="0" y="0"/>
                </a:moveTo>
                <a:lnTo>
                  <a:pt x="9144000" y="0"/>
                </a:lnTo>
                <a:lnTo>
                  <a:pt x="9144000" y="1645920"/>
                </a:lnTo>
                <a:lnTo>
                  <a:pt x="0" y="164592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418522" y="-123825"/>
            <a:ext cx="2231249" cy="2853923"/>
          </a:xfrm>
          <a:custGeom>
            <a:avLst/>
            <a:gdLst/>
            <a:ahLst/>
            <a:cxnLst/>
            <a:rect r="r" b="b" t="t" l="l"/>
            <a:pathLst>
              <a:path h="2853923" w="2231249">
                <a:moveTo>
                  <a:pt x="0" y="0"/>
                </a:moveTo>
                <a:lnTo>
                  <a:pt x="2231249" y="0"/>
                </a:lnTo>
                <a:lnTo>
                  <a:pt x="2231249" y="2853923"/>
                </a:lnTo>
                <a:lnTo>
                  <a:pt x="0" y="285392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true" flipV="false" rot="0">
            <a:off x="15001673" y="0"/>
            <a:ext cx="2830804" cy="3620796"/>
          </a:xfrm>
          <a:custGeom>
            <a:avLst/>
            <a:gdLst/>
            <a:ahLst/>
            <a:cxnLst/>
            <a:rect r="r" b="b" t="t" l="l"/>
            <a:pathLst>
              <a:path h="3620796" w="2830804">
                <a:moveTo>
                  <a:pt x="2830804" y="0"/>
                </a:moveTo>
                <a:lnTo>
                  <a:pt x="0" y="0"/>
                </a:lnTo>
                <a:lnTo>
                  <a:pt x="0" y="3620796"/>
                </a:lnTo>
                <a:lnTo>
                  <a:pt x="2830804" y="3620796"/>
                </a:lnTo>
                <a:lnTo>
                  <a:pt x="2830804"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2660053" y="1851281"/>
            <a:ext cx="12601637" cy="6584437"/>
          </a:xfrm>
          <a:custGeom>
            <a:avLst/>
            <a:gdLst/>
            <a:ahLst/>
            <a:cxnLst/>
            <a:rect r="r" b="b" t="t" l="l"/>
            <a:pathLst>
              <a:path h="6584437" w="12601637">
                <a:moveTo>
                  <a:pt x="0" y="0"/>
                </a:moveTo>
                <a:lnTo>
                  <a:pt x="12601637" y="0"/>
                </a:lnTo>
                <a:lnTo>
                  <a:pt x="12601637" y="6584438"/>
                </a:lnTo>
                <a:lnTo>
                  <a:pt x="0" y="6584438"/>
                </a:lnTo>
                <a:lnTo>
                  <a:pt x="0" y="0"/>
                </a:lnTo>
                <a:close/>
              </a:path>
            </a:pathLst>
          </a:custGeom>
          <a:blipFill>
            <a:blip r:embed="rId6"/>
            <a:stretch>
              <a:fillRect l="-639" t="-75214" r="-126" b="-108912"/>
            </a:stretch>
          </a:blipFill>
        </p:spPr>
      </p:sp>
      <p:sp>
        <p:nvSpPr>
          <p:cNvPr name="TextBox 7" id="7"/>
          <p:cNvSpPr txBox="true"/>
          <p:nvPr/>
        </p:nvSpPr>
        <p:spPr>
          <a:xfrm rot="0">
            <a:off x="4033831" y="188515"/>
            <a:ext cx="9854081" cy="967579"/>
          </a:xfrm>
          <a:prstGeom prst="rect">
            <a:avLst/>
          </a:prstGeom>
        </p:spPr>
        <p:txBody>
          <a:bodyPr anchor="t" rtlCol="false" tIns="0" lIns="0" bIns="0" rIns="0">
            <a:spAutoFit/>
          </a:bodyPr>
          <a:lstStyle/>
          <a:p>
            <a:pPr algn="ctr" marL="0" indent="0" lvl="0">
              <a:lnSpc>
                <a:spcPts val="7568"/>
              </a:lnSpc>
              <a:spcBef>
                <a:spcPct val="0"/>
              </a:spcBef>
            </a:pPr>
            <a:r>
              <a:rPr lang="en-US" sz="5406">
                <a:solidFill>
                  <a:srgbClr val="FFFFFF"/>
                </a:solidFill>
                <a:latin typeface="Arcade Gamer"/>
                <a:ea typeface="Arcade Gamer"/>
                <a:cs typeface="Arcade Gamer"/>
                <a:sym typeface="Arcade Gamer"/>
              </a:rPr>
              <a:t>NPC MERCANTE- AFD</a:t>
            </a:r>
          </a:p>
        </p:txBody>
      </p:sp>
      <p:sp>
        <p:nvSpPr>
          <p:cNvPr name="Freeform 8" id="8"/>
          <p:cNvSpPr/>
          <p:nvPr/>
        </p:nvSpPr>
        <p:spPr>
          <a:xfrm flipH="false" flipV="false" rot="0">
            <a:off x="16199084" y="108661"/>
            <a:ext cx="1779300" cy="2621437"/>
          </a:xfrm>
          <a:custGeom>
            <a:avLst/>
            <a:gdLst/>
            <a:ahLst/>
            <a:cxnLst/>
            <a:rect r="r" b="b" t="t" l="l"/>
            <a:pathLst>
              <a:path h="2621437" w="1779300">
                <a:moveTo>
                  <a:pt x="0" y="0"/>
                </a:moveTo>
                <a:lnTo>
                  <a:pt x="1779300" y="0"/>
                </a:lnTo>
                <a:lnTo>
                  <a:pt x="1779300" y="2621437"/>
                </a:lnTo>
                <a:lnTo>
                  <a:pt x="0" y="2621437"/>
                </a:lnTo>
                <a:lnTo>
                  <a:pt x="0" y="0"/>
                </a:lnTo>
                <a:close/>
              </a:path>
            </a:pathLst>
          </a:custGeom>
          <a:blipFill>
            <a:blip r:embed="rId6"/>
            <a:stretch>
              <a:fillRect l="0" t="0" r="0" b="0"/>
            </a:stretch>
          </a:blipFill>
        </p:spPr>
      </p:sp>
      <p:grpSp>
        <p:nvGrpSpPr>
          <p:cNvPr name="Group 9" id="9"/>
          <p:cNvGrpSpPr/>
          <p:nvPr/>
        </p:nvGrpSpPr>
        <p:grpSpPr>
          <a:xfrm rot="0">
            <a:off x="16199084" y="720783"/>
            <a:ext cx="1779300" cy="1089615"/>
            <a:chOff x="0" y="0"/>
            <a:chExt cx="468622" cy="286977"/>
          </a:xfrm>
        </p:grpSpPr>
        <p:sp>
          <p:nvSpPr>
            <p:cNvPr name="Freeform 10" id="10"/>
            <p:cNvSpPr/>
            <p:nvPr/>
          </p:nvSpPr>
          <p:spPr>
            <a:xfrm flipH="false" flipV="false" rot="0">
              <a:off x="0" y="0"/>
              <a:ext cx="468622" cy="286977"/>
            </a:xfrm>
            <a:custGeom>
              <a:avLst/>
              <a:gdLst/>
              <a:ahLst/>
              <a:cxnLst/>
              <a:rect r="r" b="b" t="t" l="l"/>
              <a:pathLst>
                <a:path h="286977" w="468622">
                  <a:moveTo>
                    <a:pt x="0" y="0"/>
                  </a:moveTo>
                  <a:lnTo>
                    <a:pt x="468622" y="0"/>
                  </a:lnTo>
                  <a:lnTo>
                    <a:pt x="468622" y="286977"/>
                  </a:lnTo>
                  <a:lnTo>
                    <a:pt x="0" y="286977"/>
                  </a:lnTo>
                  <a:close/>
                </a:path>
              </a:pathLst>
            </a:custGeom>
            <a:solidFill>
              <a:srgbClr val="000000">
                <a:alpha val="0"/>
              </a:srgbClr>
            </a:solidFill>
            <a:ln w="47625" cap="sq">
              <a:solidFill>
                <a:srgbClr val="B50A6F"/>
              </a:solidFill>
              <a:prstDash val="solid"/>
              <a:miter/>
            </a:ln>
          </p:spPr>
        </p:sp>
        <p:sp>
          <p:nvSpPr>
            <p:cNvPr name="TextBox 11" id="11"/>
            <p:cNvSpPr txBox="true"/>
            <p:nvPr/>
          </p:nvSpPr>
          <p:spPr>
            <a:xfrm>
              <a:off x="0" y="-76200"/>
              <a:ext cx="468622" cy="363177"/>
            </a:xfrm>
            <a:prstGeom prst="rect">
              <a:avLst/>
            </a:prstGeom>
          </p:spPr>
          <p:txBody>
            <a:bodyPr anchor="ctr" rtlCol="false" tIns="50800" lIns="50800" bIns="50800" rIns="50800"/>
            <a:lstStyle/>
            <a:p>
              <a:pPr algn="ctr">
                <a:lnSpc>
                  <a:spcPts val="2659"/>
                </a:lnSpc>
                <a:spcBef>
                  <a:spcPct val="0"/>
                </a:spcBef>
              </a:pPr>
            </a:p>
          </p:txBody>
        </p:sp>
      </p:grpSp>
      <p:grpSp>
        <p:nvGrpSpPr>
          <p:cNvPr name="Group 12" id="12"/>
          <p:cNvGrpSpPr/>
          <p:nvPr/>
        </p:nvGrpSpPr>
        <p:grpSpPr>
          <a:xfrm rot="0">
            <a:off x="17414602" y="9085772"/>
            <a:ext cx="646680" cy="646680"/>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50A6F"/>
            </a:solidFill>
          </p:spPr>
        </p:sp>
        <p:sp>
          <p:nvSpPr>
            <p:cNvPr name="TextBox 14" id="14"/>
            <p:cNvSpPr txBox="true"/>
            <p:nvPr/>
          </p:nvSpPr>
          <p:spPr>
            <a:xfrm>
              <a:off x="76200" y="28575"/>
              <a:ext cx="660400" cy="708025"/>
            </a:xfrm>
            <a:prstGeom prst="rect">
              <a:avLst/>
            </a:prstGeom>
          </p:spPr>
          <p:txBody>
            <a:bodyPr anchor="ctr" rtlCol="false" tIns="50800" lIns="50800" bIns="50800" rIns="50800"/>
            <a:lstStyle/>
            <a:p>
              <a:pPr algn="ctr">
                <a:lnSpc>
                  <a:spcPts val="2800"/>
                </a:lnSpc>
              </a:pPr>
            </a:p>
          </p:txBody>
        </p:sp>
      </p:grpSp>
      <p:sp>
        <p:nvSpPr>
          <p:cNvPr name="TextBox 15" id="15"/>
          <p:cNvSpPr txBox="true"/>
          <p:nvPr/>
        </p:nvSpPr>
        <p:spPr>
          <a:xfrm rot="0">
            <a:off x="17592686"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Open Sans"/>
                <a:ea typeface="Open Sans"/>
                <a:cs typeface="Open Sans"/>
                <a:sym typeface="Open Sans"/>
              </a:rPr>
              <a:t>38</a:t>
            </a:r>
          </a:p>
        </p:txBody>
      </p:sp>
    </p:spTree>
  </p:cSld>
  <p:clrMapOvr>
    <a:masterClrMapping/>
  </p:clrMapOvr>
  <p:transition spd="slow">
    <p:push dir="l"/>
  </p:transition>
</p:sld>
</file>

<file path=ppt/slides/slide39.xml><?xml version="1.0" encoding="utf-8"?>
<p:sld xmlns:p="http://schemas.openxmlformats.org/presentationml/2006/main" xmlns:a="http://schemas.openxmlformats.org/drawingml/2006/main" xmlns:r="http://schemas.openxmlformats.org/officeDocument/2006/relationships">
  <p:cSld>
    <p:bg>
      <p:bgPr>
        <a:solidFill>
          <a:srgbClr val="090808"/>
        </a:solidFill>
      </p:bgPr>
    </p:bg>
    <p:spTree>
      <p:nvGrpSpPr>
        <p:cNvPr id="1" name=""/>
        <p:cNvGrpSpPr/>
        <p:nvPr/>
      </p:nvGrpSpPr>
      <p:grpSpPr>
        <a:xfrm>
          <a:off x="0" y="0"/>
          <a:ext cx="0" cy="0"/>
          <a:chOff x="0" y="0"/>
          <a:chExt cx="0" cy="0"/>
        </a:xfrm>
      </p:grpSpPr>
      <p:sp>
        <p:nvSpPr>
          <p:cNvPr name="Freeform 2" id="2"/>
          <p:cNvSpPr/>
          <p:nvPr/>
        </p:nvSpPr>
        <p:spPr>
          <a:xfrm flipH="false" flipV="false" rot="0">
            <a:off x="0" y="8641080"/>
            <a:ext cx="9144000" cy="1645920"/>
          </a:xfrm>
          <a:custGeom>
            <a:avLst/>
            <a:gdLst/>
            <a:ahLst/>
            <a:cxnLst/>
            <a:rect r="r" b="b" t="t" l="l"/>
            <a:pathLst>
              <a:path h="1645920" w="9144000">
                <a:moveTo>
                  <a:pt x="0" y="0"/>
                </a:moveTo>
                <a:lnTo>
                  <a:pt x="9144000" y="0"/>
                </a:lnTo>
                <a:lnTo>
                  <a:pt x="9144000" y="1645920"/>
                </a:lnTo>
                <a:lnTo>
                  <a:pt x="0" y="164592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9144000" y="8641080"/>
            <a:ext cx="9144000" cy="1645920"/>
          </a:xfrm>
          <a:custGeom>
            <a:avLst/>
            <a:gdLst/>
            <a:ahLst/>
            <a:cxnLst/>
            <a:rect r="r" b="b" t="t" l="l"/>
            <a:pathLst>
              <a:path h="1645920" w="9144000">
                <a:moveTo>
                  <a:pt x="0" y="0"/>
                </a:moveTo>
                <a:lnTo>
                  <a:pt x="9144000" y="0"/>
                </a:lnTo>
                <a:lnTo>
                  <a:pt x="9144000" y="1645920"/>
                </a:lnTo>
                <a:lnTo>
                  <a:pt x="0" y="164592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418522" y="-123825"/>
            <a:ext cx="2231249" cy="2853923"/>
          </a:xfrm>
          <a:custGeom>
            <a:avLst/>
            <a:gdLst/>
            <a:ahLst/>
            <a:cxnLst/>
            <a:rect r="r" b="b" t="t" l="l"/>
            <a:pathLst>
              <a:path h="2853923" w="2231249">
                <a:moveTo>
                  <a:pt x="0" y="0"/>
                </a:moveTo>
                <a:lnTo>
                  <a:pt x="2231249" y="0"/>
                </a:lnTo>
                <a:lnTo>
                  <a:pt x="2231249" y="2853923"/>
                </a:lnTo>
                <a:lnTo>
                  <a:pt x="0" y="285392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true" flipV="false" rot="0">
            <a:off x="15001673" y="0"/>
            <a:ext cx="2830804" cy="3620796"/>
          </a:xfrm>
          <a:custGeom>
            <a:avLst/>
            <a:gdLst/>
            <a:ahLst/>
            <a:cxnLst/>
            <a:rect r="r" b="b" t="t" l="l"/>
            <a:pathLst>
              <a:path h="3620796" w="2830804">
                <a:moveTo>
                  <a:pt x="2830804" y="0"/>
                </a:moveTo>
                <a:lnTo>
                  <a:pt x="0" y="0"/>
                </a:lnTo>
                <a:lnTo>
                  <a:pt x="0" y="3620796"/>
                </a:lnTo>
                <a:lnTo>
                  <a:pt x="2830804" y="3620796"/>
                </a:lnTo>
                <a:lnTo>
                  <a:pt x="2830804"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2611782" y="1303136"/>
            <a:ext cx="12489817" cy="8814176"/>
          </a:xfrm>
          <a:custGeom>
            <a:avLst/>
            <a:gdLst/>
            <a:ahLst/>
            <a:cxnLst/>
            <a:rect r="r" b="b" t="t" l="l"/>
            <a:pathLst>
              <a:path h="8814176" w="12489817">
                <a:moveTo>
                  <a:pt x="0" y="0"/>
                </a:moveTo>
                <a:lnTo>
                  <a:pt x="12489817" y="0"/>
                </a:lnTo>
                <a:lnTo>
                  <a:pt x="12489817" y="8814177"/>
                </a:lnTo>
                <a:lnTo>
                  <a:pt x="0" y="8814177"/>
                </a:lnTo>
                <a:lnTo>
                  <a:pt x="0" y="0"/>
                </a:lnTo>
                <a:close/>
              </a:path>
            </a:pathLst>
          </a:custGeom>
          <a:blipFill>
            <a:blip r:embed="rId6"/>
            <a:stretch>
              <a:fillRect l="0" t="-107464" r="0" b="-1304"/>
            </a:stretch>
          </a:blipFill>
        </p:spPr>
      </p:sp>
      <p:sp>
        <p:nvSpPr>
          <p:cNvPr name="TextBox 7" id="7"/>
          <p:cNvSpPr txBox="true"/>
          <p:nvPr/>
        </p:nvSpPr>
        <p:spPr>
          <a:xfrm rot="0">
            <a:off x="4033831" y="188515"/>
            <a:ext cx="9854081" cy="967579"/>
          </a:xfrm>
          <a:prstGeom prst="rect">
            <a:avLst/>
          </a:prstGeom>
        </p:spPr>
        <p:txBody>
          <a:bodyPr anchor="t" rtlCol="false" tIns="0" lIns="0" bIns="0" rIns="0">
            <a:spAutoFit/>
          </a:bodyPr>
          <a:lstStyle/>
          <a:p>
            <a:pPr algn="ctr" marL="0" indent="0" lvl="0">
              <a:lnSpc>
                <a:spcPts val="7568"/>
              </a:lnSpc>
              <a:spcBef>
                <a:spcPct val="0"/>
              </a:spcBef>
            </a:pPr>
            <a:r>
              <a:rPr lang="en-US" sz="5406">
                <a:solidFill>
                  <a:srgbClr val="FFFFFF"/>
                </a:solidFill>
                <a:latin typeface="Arcade Gamer"/>
                <a:ea typeface="Arcade Gamer"/>
                <a:cs typeface="Arcade Gamer"/>
                <a:sym typeface="Arcade Gamer"/>
              </a:rPr>
              <a:t>NPC MERCANTE- AFD</a:t>
            </a:r>
          </a:p>
        </p:txBody>
      </p:sp>
      <p:sp>
        <p:nvSpPr>
          <p:cNvPr name="Freeform 8" id="8"/>
          <p:cNvSpPr/>
          <p:nvPr/>
        </p:nvSpPr>
        <p:spPr>
          <a:xfrm flipH="false" flipV="false" rot="0">
            <a:off x="16199084" y="108661"/>
            <a:ext cx="1779300" cy="2621437"/>
          </a:xfrm>
          <a:custGeom>
            <a:avLst/>
            <a:gdLst/>
            <a:ahLst/>
            <a:cxnLst/>
            <a:rect r="r" b="b" t="t" l="l"/>
            <a:pathLst>
              <a:path h="2621437" w="1779300">
                <a:moveTo>
                  <a:pt x="0" y="0"/>
                </a:moveTo>
                <a:lnTo>
                  <a:pt x="1779300" y="0"/>
                </a:lnTo>
                <a:lnTo>
                  <a:pt x="1779300" y="2621437"/>
                </a:lnTo>
                <a:lnTo>
                  <a:pt x="0" y="2621437"/>
                </a:lnTo>
                <a:lnTo>
                  <a:pt x="0" y="0"/>
                </a:lnTo>
                <a:close/>
              </a:path>
            </a:pathLst>
          </a:custGeom>
          <a:blipFill>
            <a:blip r:embed="rId6"/>
            <a:stretch>
              <a:fillRect l="0" t="0" r="0" b="0"/>
            </a:stretch>
          </a:blipFill>
        </p:spPr>
      </p:sp>
      <p:grpSp>
        <p:nvGrpSpPr>
          <p:cNvPr name="Group 9" id="9"/>
          <p:cNvGrpSpPr/>
          <p:nvPr/>
        </p:nvGrpSpPr>
        <p:grpSpPr>
          <a:xfrm rot="0">
            <a:off x="16199084" y="1419379"/>
            <a:ext cx="1779300" cy="1310718"/>
            <a:chOff x="0" y="0"/>
            <a:chExt cx="468622" cy="345210"/>
          </a:xfrm>
        </p:grpSpPr>
        <p:sp>
          <p:nvSpPr>
            <p:cNvPr name="Freeform 10" id="10"/>
            <p:cNvSpPr/>
            <p:nvPr/>
          </p:nvSpPr>
          <p:spPr>
            <a:xfrm flipH="false" flipV="false" rot="0">
              <a:off x="0" y="0"/>
              <a:ext cx="468622" cy="345210"/>
            </a:xfrm>
            <a:custGeom>
              <a:avLst/>
              <a:gdLst/>
              <a:ahLst/>
              <a:cxnLst/>
              <a:rect r="r" b="b" t="t" l="l"/>
              <a:pathLst>
                <a:path h="345210" w="468622">
                  <a:moveTo>
                    <a:pt x="0" y="0"/>
                  </a:moveTo>
                  <a:lnTo>
                    <a:pt x="468622" y="0"/>
                  </a:lnTo>
                  <a:lnTo>
                    <a:pt x="468622" y="345210"/>
                  </a:lnTo>
                  <a:lnTo>
                    <a:pt x="0" y="345210"/>
                  </a:lnTo>
                  <a:close/>
                </a:path>
              </a:pathLst>
            </a:custGeom>
            <a:solidFill>
              <a:srgbClr val="000000">
                <a:alpha val="0"/>
              </a:srgbClr>
            </a:solidFill>
            <a:ln w="47625" cap="sq">
              <a:solidFill>
                <a:srgbClr val="B50A6F"/>
              </a:solidFill>
              <a:prstDash val="solid"/>
              <a:miter/>
            </a:ln>
          </p:spPr>
        </p:sp>
        <p:sp>
          <p:nvSpPr>
            <p:cNvPr name="TextBox 11" id="11"/>
            <p:cNvSpPr txBox="true"/>
            <p:nvPr/>
          </p:nvSpPr>
          <p:spPr>
            <a:xfrm>
              <a:off x="0" y="-76200"/>
              <a:ext cx="468622" cy="421410"/>
            </a:xfrm>
            <a:prstGeom prst="rect">
              <a:avLst/>
            </a:prstGeom>
          </p:spPr>
          <p:txBody>
            <a:bodyPr anchor="ctr" rtlCol="false" tIns="50800" lIns="50800" bIns="50800" rIns="50800"/>
            <a:lstStyle/>
            <a:p>
              <a:pPr algn="ctr">
                <a:lnSpc>
                  <a:spcPts val="2659"/>
                </a:lnSpc>
                <a:spcBef>
                  <a:spcPct val="0"/>
                </a:spcBef>
              </a:pPr>
            </a:p>
          </p:txBody>
        </p:sp>
      </p:grpSp>
      <p:grpSp>
        <p:nvGrpSpPr>
          <p:cNvPr name="Group 12" id="12"/>
          <p:cNvGrpSpPr/>
          <p:nvPr/>
        </p:nvGrpSpPr>
        <p:grpSpPr>
          <a:xfrm rot="0">
            <a:off x="17414602" y="9085772"/>
            <a:ext cx="646680" cy="646680"/>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50A6F"/>
            </a:solidFill>
          </p:spPr>
        </p:sp>
        <p:sp>
          <p:nvSpPr>
            <p:cNvPr name="TextBox 14" id="14"/>
            <p:cNvSpPr txBox="true"/>
            <p:nvPr/>
          </p:nvSpPr>
          <p:spPr>
            <a:xfrm>
              <a:off x="76200" y="28575"/>
              <a:ext cx="660400" cy="708025"/>
            </a:xfrm>
            <a:prstGeom prst="rect">
              <a:avLst/>
            </a:prstGeom>
          </p:spPr>
          <p:txBody>
            <a:bodyPr anchor="ctr" rtlCol="false" tIns="50800" lIns="50800" bIns="50800" rIns="50800"/>
            <a:lstStyle/>
            <a:p>
              <a:pPr algn="ctr">
                <a:lnSpc>
                  <a:spcPts val="2800"/>
                </a:lnSpc>
              </a:pPr>
            </a:p>
          </p:txBody>
        </p:sp>
      </p:grpSp>
      <p:sp>
        <p:nvSpPr>
          <p:cNvPr name="TextBox 15" id="15"/>
          <p:cNvSpPr txBox="true"/>
          <p:nvPr/>
        </p:nvSpPr>
        <p:spPr>
          <a:xfrm rot="0">
            <a:off x="17592686"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Open Sans"/>
                <a:ea typeface="Open Sans"/>
                <a:cs typeface="Open Sans"/>
                <a:sym typeface="Open Sans"/>
              </a:rPr>
              <a:t>39</a:t>
            </a:r>
          </a:p>
        </p:txBody>
      </p:sp>
    </p:spTree>
  </p:cSld>
  <p:clrMapOvr>
    <a:masterClrMapping/>
  </p:clrMapOvr>
  <p:transition spd="slow">
    <p:push dir="l"/>
  </p:transition>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a:extLst>
              <a:ext uri="{C183D7F6-B498-43B3-948B-1728B52AA6E4}">
                <adec:decorative xmlns:adec="http://schemas.microsoft.com/office/drawing/2017/decorative" val="1"/>
              </a:ext>
            </a:extLst>
          </p:cNvPr>
          <p:cNvSpPr/>
          <p:nvPr/>
        </p:nvSpPr>
        <p:spPr>
          <a:xfrm flipH="false" flipV="false" rot="0">
            <a:off x="-185970" y="3662384"/>
            <a:ext cx="18473970" cy="10391608"/>
          </a:xfrm>
          <a:custGeom>
            <a:avLst/>
            <a:gdLst/>
            <a:ahLst/>
            <a:cxnLst/>
            <a:rect r="r" b="b" t="t" l="l"/>
            <a:pathLst>
              <a:path h="10391608" w="18473970">
                <a:moveTo>
                  <a:pt x="0" y="0"/>
                </a:moveTo>
                <a:lnTo>
                  <a:pt x="18473970" y="0"/>
                </a:lnTo>
                <a:lnTo>
                  <a:pt x="18473970" y="10391608"/>
                </a:lnTo>
                <a:lnTo>
                  <a:pt x="0" y="10391608"/>
                </a:lnTo>
                <a:lnTo>
                  <a:pt x="0" y="0"/>
                </a:lnTo>
                <a:close/>
              </a:path>
            </a:pathLst>
          </a:custGeom>
          <a:blipFill>
            <a:blip r:embed="rId2">
              <a:alphaModFix amt="14000"/>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0" y="9705109"/>
            <a:ext cx="18288000" cy="1163782"/>
            <a:chOff x="0" y="0"/>
            <a:chExt cx="24384000" cy="1551709"/>
          </a:xfrm>
        </p:grpSpPr>
        <p:sp>
          <p:nvSpPr>
            <p:cNvPr name="Freeform 4" id="4"/>
            <p:cNvSpPr/>
            <p:nvPr/>
          </p:nvSpPr>
          <p:spPr>
            <a:xfrm flipH="false" flipV="false" rot="0">
              <a:off x="0" y="0"/>
              <a:ext cx="8128000" cy="1551709"/>
            </a:xfrm>
            <a:custGeom>
              <a:avLst/>
              <a:gdLst/>
              <a:ahLst/>
              <a:cxnLst/>
              <a:rect r="r" b="b" t="t" l="l"/>
              <a:pathLst>
                <a:path h="1551709" w="8128000">
                  <a:moveTo>
                    <a:pt x="0" y="0"/>
                  </a:moveTo>
                  <a:lnTo>
                    <a:pt x="8128000" y="0"/>
                  </a:lnTo>
                  <a:lnTo>
                    <a:pt x="8128000" y="1551709"/>
                  </a:lnTo>
                  <a:lnTo>
                    <a:pt x="0" y="15517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8128000" y="0"/>
              <a:ext cx="8128000" cy="1551709"/>
            </a:xfrm>
            <a:custGeom>
              <a:avLst/>
              <a:gdLst/>
              <a:ahLst/>
              <a:cxnLst/>
              <a:rect r="r" b="b" t="t" l="l"/>
              <a:pathLst>
                <a:path h="1551709" w="8128000">
                  <a:moveTo>
                    <a:pt x="0" y="0"/>
                  </a:moveTo>
                  <a:lnTo>
                    <a:pt x="8128000" y="0"/>
                  </a:lnTo>
                  <a:lnTo>
                    <a:pt x="8128000" y="1551709"/>
                  </a:lnTo>
                  <a:lnTo>
                    <a:pt x="0" y="15517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6256000" y="0"/>
              <a:ext cx="8128000" cy="1551709"/>
            </a:xfrm>
            <a:custGeom>
              <a:avLst/>
              <a:gdLst/>
              <a:ahLst/>
              <a:cxnLst/>
              <a:rect r="r" b="b" t="t" l="l"/>
              <a:pathLst>
                <a:path h="1551709" w="8128000">
                  <a:moveTo>
                    <a:pt x="0" y="0"/>
                  </a:moveTo>
                  <a:lnTo>
                    <a:pt x="8128000" y="0"/>
                  </a:lnTo>
                  <a:lnTo>
                    <a:pt x="8128000" y="1551709"/>
                  </a:lnTo>
                  <a:lnTo>
                    <a:pt x="0" y="15517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grpSp>
        <p:nvGrpSpPr>
          <p:cNvPr name="Group 7" id="7"/>
          <p:cNvGrpSpPr/>
          <p:nvPr/>
        </p:nvGrpSpPr>
        <p:grpSpPr>
          <a:xfrm rot="0">
            <a:off x="2580830" y="2475210"/>
            <a:ext cx="14678470" cy="1472865"/>
            <a:chOff x="0" y="0"/>
            <a:chExt cx="3865934" cy="387915"/>
          </a:xfrm>
        </p:grpSpPr>
        <p:sp>
          <p:nvSpPr>
            <p:cNvPr name="Freeform 8" id="8">
              <a:extLst>
                <a:ext uri="{C183D7F6-B498-43B3-948B-1728B52AA6E4}">
                  <adec:decorative xmlns:adec="http://schemas.microsoft.com/office/drawing/2017/decorative" val="1"/>
                </a:ext>
              </a:extLst>
            </p:cNvPr>
            <p:cNvSpPr/>
            <p:nvPr/>
          </p:nvSpPr>
          <p:spPr>
            <a:xfrm flipH="false" flipV="false" rot="0">
              <a:off x="0" y="0"/>
              <a:ext cx="3865935" cy="387915"/>
            </a:xfrm>
            <a:custGeom>
              <a:avLst/>
              <a:gdLst/>
              <a:ahLst/>
              <a:cxnLst/>
              <a:rect r="r" b="b" t="t" l="l"/>
              <a:pathLst>
                <a:path h="387915" w="3865935">
                  <a:moveTo>
                    <a:pt x="25844" y="0"/>
                  </a:moveTo>
                  <a:lnTo>
                    <a:pt x="3840090" y="0"/>
                  </a:lnTo>
                  <a:cubicBezTo>
                    <a:pt x="3846945" y="0"/>
                    <a:pt x="3853518" y="2723"/>
                    <a:pt x="3858365" y="7570"/>
                  </a:cubicBezTo>
                  <a:cubicBezTo>
                    <a:pt x="3863212" y="12416"/>
                    <a:pt x="3865935" y="18990"/>
                    <a:pt x="3865935" y="25844"/>
                  </a:cubicBezTo>
                  <a:lnTo>
                    <a:pt x="3865935" y="362071"/>
                  </a:lnTo>
                  <a:cubicBezTo>
                    <a:pt x="3865935" y="376344"/>
                    <a:pt x="3854364" y="387915"/>
                    <a:pt x="3840090" y="387915"/>
                  </a:cubicBezTo>
                  <a:lnTo>
                    <a:pt x="25844" y="387915"/>
                  </a:lnTo>
                  <a:cubicBezTo>
                    <a:pt x="11571" y="387915"/>
                    <a:pt x="0" y="376344"/>
                    <a:pt x="0" y="362071"/>
                  </a:cubicBezTo>
                  <a:lnTo>
                    <a:pt x="0" y="25844"/>
                  </a:lnTo>
                  <a:cubicBezTo>
                    <a:pt x="0" y="11571"/>
                    <a:pt x="11571" y="0"/>
                    <a:pt x="25844" y="0"/>
                  </a:cubicBezTo>
                  <a:close/>
                </a:path>
              </a:pathLst>
            </a:custGeom>
            <a:solidFill>
              <a:srgbClr val="000000"/>
            </a:solidFill>
            <a:ln w="47625" cap="rnd">
              <a:solidFill>
                <a:srgbClr val="21EF80"/>
              </a:solidFill>
              <a:prstDash val="solid"/>
              <a:round/>
            </a:ln>
          </p:spPr>
        </p:sp>
        <p:sp>
          <p:nvSpPr>
            <p:cNvPr name="TextBox 9" id="9"/>
            <p:cNvSpPr txBox="true"/>
            <p:nvPr/>
          </p:nvSpPr>
          <p:spPr>
            <a:xfrm>
              <a:off x="0" y="-57150"/>
              <a:ext cx="3865934" cy="445065"/>
            </a:xfrm>
            <a:prstGeom prst="rect">
              <a:avLst/>
            </a:prstGeom>
          </p:spPr>
          <p:txBody>
            <a:bodyPr anchor="ctr" rtlCol="false" tIns="254000" lIns="254000" bIns="254000" rIns="254000"/>
            <a:lstStyle/>
            <a:p>
              <a:pPr algn="just">
                <a:lnSpc>
                  <a:spcPts val="3359"/>
                </a:lnSpc>
              </a:pPr>
              <a:r>
                <a:rPr lang="en-US" sz="2399">
                  <a:solidFill>
                    <a:srgbClr val="FFFFFF"/>
                  </a:solidFill>
                  <a:latin typeface="Disket Mono"/>
                  <a:ea typeface="Disket Mono"/>
                  <a:cs typeface="Disket Mono"/>
                  <a:sym typeface="Disket Mono"/>
                </a:rPr>
                <a:t>Criação de um jogo Arkanoid funcional em Python com Pyxel</a:t>
              </a:r>
            </a:p>
          </p:txBody>
        </p:sp>
      </p:grpSp>
      <p:sp>
        <p:nvSpPr>
          <p:cNvPr name="Freeform 10" id="10" descr="pixelated arrow pointing to the right"/>
          <p:cNvSpPr/>
          <p:nvPr/>
        </p:nvSpPr>
        <p:spPr>
          <a:xfrm flipH="true" flipV="false" rot="0">
            <a:off x="1840722" y="3054978"/>
            <a:ext cx="335928" cy="313329"/>
          </a:xfrm>
          <a:custGeom>
            <a:avLst/>
            <a:gdLst/>
            <a:ahLst/>
            <a:cxnLst/>
            <a:rect r="r" b="b" t="t" l="l"/>
            <a:pathLst>
              <a:path h="313329" w="335928">
                <a:moveTo>
                  <a:pt x="335928" y="0"/>
                </a:moveTo>
                <a:lnTo>
                  <a:pt x="0" y="0"/>
                </a:lnTo>
                <a:lnTo>
                  <a:pt x="0" y="313329"/>
                </a:lnTo>
                <a:lnTo>
                  <a:pt x="335928" y="313329"/>
                </a:lnTo>
                <a:lnTo>
                  <a:pt x="335928"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11" id="11"/>
          <p:cNvGrpSpPr/>
          <p:nvPr/>
        </p:nvGrpSpPr>
        <p:grpSpPr>
          <a:xfrm rot="0">
            <a:off x="2580830" y="4675561"/>
            <a:ext cx="14678470" cy="1472865"/>
            <a:chOff x="0" y="0"/>
            <a:chExt cx="3865934" cy="387915"/>
          </a:xfrm>
        </p:grpSpPr>
        <p:sp>
          <p:nvSpPr>
            <p:cNvPr name="Freeform 12" id="12">
              <a:extLst>
                <a:ext uri="{C183D7F6-B498-43B3-948B-1728B52AA6E4}">
                  <adec:decorative xmlns:adec="http://schemas.microsoft.com/office/drawing/2017/decorative" val="1"/>
                </a:ext>
              </a:extLst>
            </p:cNvPr>
            <p:cNvSpPr/>
            <p:nvPr/>
          </p:nvSpPr>
          <p:spPr>
            <a:xfrm flipH="false" flipV="false" rot="0">
              <a:off x="0" y="0"/>
              <a:ext cx="3865935" cy="387915"/>
            </a:xfrm>
            <a:custGeom>
              <a:avLst/>
              <a:gdLst/>
              <a:ahLst/>
              <a:cxnLst/>
              <a:rect r="r" b="b" t="t" l="l"/>
              <a:pathLst>
                <a:path h="387915" w="3865935">
                  <a:moveTo>
                    <a:pt x="25844" y="0"/>
                  </a:moveTo>
                  <a:lnTo>
                    <a:pt x="3840090" y="0"/>
                  </a:lnTo>
                  <a:cubicBezTo>
                    <a:pt x="3846945" y="0"/>
                    <a:pt x="3853518" y="2723"/>
                    <a:pt x="3858365" y="7570"/>
                  </a:cubicBezTo>
                  <a:cubicBezTo>
                    <a:pt x="3863212" y="12416"/>
                    <a:pt x="3865935" y="18990"/>
                    <a:pt x="3865935" y="25844"/>
                  </a:cubicBezTo>
                  <a:lnTo>
                    <a:pt x="3865935" y="362071"/>
                  </a:lnTo>
                  <a:cubicBezTo>
                    <a:pt x="3865935" y="376344"/>
                    <a:pt x="3854364" y="387915"/>
                    <a:pt x="3840090" y="387915"/>
                  </a:cubicBezTo>
                  <a:lnTo>
                    <a:pt x="25844" y="387915"/>
                  </a:lnTo>
                  <a:cubicBezTo>
                    <a:pt x="11571" y="387915"/>
                    <a:pt x="0" y="376344"/>
                    <a:pt x="0" y="362071"/>
                  </a:cubicBezTo>
                  <a:lnTo>
                    <a:pt x="0" y="25844"/>
                  </a:lnTo>
                  <a:cubicBezTo>
                    <a:pt x="0" y="11571"/>
                    <a:pt x="11571" y="0"/>
                    <a:pt x="25844" y="0"/>
                  </a:cubicBezTo>
                  <a:close/>
                </a:path>
              </a:pathLst>
            </a:custGeom>
            <a:solidFill>
              <a:srgbClr val="000000"/>
            </a:solidFill>
            <a:ln w="47625" cap="rnd">
              <a:solidFill>
                <a:srgbClr val="21EF80"/>
              </a:solidFill>
              <a:prstDash val="solid"/>
              <a:round/>
            </a:ln>
          </p:spPr>
        </p:sp>
        <p:sp>
          <p:nvSpPr>
            <p:cNvPr name="TextBox 13" id="13"/>
            <p:cNvSpPr txBox="true"/>
            <p:nvPr/>
          </p:nvSpPr>
          <p:spPr>
            <a:xfrm>
              <a:off x="0" y="-57150"/>
              <a:ext cx="3865934" cy="445065"/>
            </a:xfrm>
            <a:prstGeom prst="rect">
              <a:avLst/>
            </a:prstGeom>
          </p:spPr>
          <p:txBody>
            <a:bodyPr anchor="ctr" rtlCol="false" tIns="254000" lIns="254000" bIns="254000" rIns="254000"/>
            <a:lstStyle/>
            <a:p>
              <a:pPr algn="just">
                <a:lnSpc>
                  <a:spcPts val="3359"/>
                </a:lnSpc>
              </a:pPr>
              <a:r>
                <a:rPr lang="en-US" sz="2399">
                  <a:solidFill>
                    <a:srgbClr val="FFFFFF"/>
                  </a:solidFill>
                  <a:latin typeface="Disket Mono"/>
                  <a:ea typeface="Disket Mono"/>
                  <a:cs typeface="Disket Mono"/>
                  <a:sym typeface="Disket Mono"/>
                </a:rPr>
                <a:t>Implementação de NPCs interativos usando autômatos AFD/AFN/AP</a:t>
              </a:r>
            </a:p>
          </p:txBody>
        </p:sp>
      </p:grpSp>
      <p:sp>
        <p:nvSpPr>
          <p:cNvPr name="Freeform 14" id="14" descr="pixelated arrow pointing to the right"/>
          <p:cNvSpPr/>
          <p:nvPr/>
        </p:nvSpPr>
        <p:spPr>
          <a:xfrm flipH="true" flipV="false" rot="0">
            <a:off x="1840722" y="5255329"/>
            <a:ext cx="335928" cy="313329"/>
          </a:xfrm>
          <a:custGeom>
            <a:avLst/>
            <a:gdLst/>
            <a:ahLst/>
            <a:cxnLst/>
            <a:rect r="r" b="b" t="t" l="l"/>
            <a:pathLst>
              <a:path h="313329" w="335928">
                <a:moveTo>
                  <a:pt x="335928" y="0"/>
                </a:moveTo>
                <a:lnTo>
                  <a:pt x="0" y="0"/>
                </a:lnTo>
                <a:lnTo>
                  <a:pt x="0" y="313328"/>
                </a:lnTo>
                <a:lnTo>
                  <a:pt x="335928" y="313328"/>
                </a:lnTo>
                <a:lnTo>
                  <a:pt x="335928"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15" id="15"/>
          <p:cNvGrpSpPr/>
          <p:nvPr/>
        </p:nvGrpSpPr>
        <p:grpSpPr>
          <a:xfrm rot="0">
            <a:off x="2580830" y="6872325"/>
            <a:ext cx="14678470" cy="1472865"/>
            <a:chOff x="0" y="0"/>
            <a:chExt cx="3865934" cy="387915"/>
          </a:xfrm>
        </p:grpSpPr>
        <p:sp>
          <p:nvSpPr>
            <p:cNvPr name="Freeform 16" id="16">
              <a:extLst>
                <a:ext uri="{C183D7F6-B498-43B3-948B-1728B52AA6E4}">
                  <adec:decorative xmlns:adec="http://schemas.microsoft.com/office/drawing/2017/decorative" val="1"/>
                </a:ext>
              </a:extLst>
            </p:cNvPr>
            <p:cNvSpPr/>
            <p:nvPr/>
          </p:nvSpPr>
          <p:spPr>
            <a:xfrm flipH="false" flipV="false" rot="0">
              <a:off x="0" y="0"/>
              <a:ext cx="3865935" cy="387915"/>
            </a:xfrm>
            <a:custGeom>
              <a:avLst/>
              <a:gdLst/>
              <a:ahLst/>
              <a:cxnLst/>
              <a:rect r="r" b="b" t="t" l="l"/>
              <a:pathLst>
                <a:path h="387915" w="3865935">
                  <a:moveTo>
                    <a:pt x="25844" y="0"/>
                  </a:moveTo>
                  <a:lnTo>
                    <a:pt x="3840090" y="0"/>
                  </a:lnTo>
                  <a:cubicBezTo>
                    <a:pt x="3846945" y="0"/>
                    <a:pt x="3853518" y="2723"/>
                    <a:pt x="3858365" y="7570"/>
                  </a:cubicBezTo>
                  <a:cubicBezTo>
                    <a:pt x="3863212" y="12416"/>
                    <a:pt x="3865935" y="18990"/>
                    <a:pt x="3865935" y="25844"/>
                  </a:cubicBezTo>
                  <a:lnTo>
                    <a:pt x="3865935" y="362071"/>
                  </a:lnTo>
                  <a:cubicBezTo>
                    <a:pt x="3865935" y="376344"/>
                    <a:pt x="3854364" y="387915"/>
                    <a:pt x="3840090" y="387915"/>
                  </a:cubicBezTo>
                  <a:lnTo>
                    <a:pt x="25844" y="387915"/>
                  </a:lnTo>
                  <a:cubicBezTo>
                    <a:pt x="11571" y="387915"/>
                    <a:pt x="0" y="376344"/>
                    <a:pt x="0" y="362071"/>
                  </a:cubicBezTo>
                  <a:lnTo>
                    <a:pt x="0" y="25844"/>
                  </a:lnTo>
                  <a:cubicBezTo>
                    <a:pt x="0" y="11571"/>
                    <a:pt x="11571" y="0"/>
                    <a:pt x="25844" y="0"/>
                  </a:cubicBezTo>
                  <a:close/>
                </a:path>
              </a:pathLst>
            </a:custGeom>
            <a:solidFill>
              <a:srgbClr val="000000"/>
            </a:solidFill>
            <a:ln w="47625" cap="rnd">
              <a:solidFill>
                <a:srgbClr val="21EF80"/>
              </a:solidFill>
              <a:prstDash val="solid"/>
              <a:round/>
            </a:ln>
          </p:spPr>
        </p:sp>
        <p:sp>
          <p:nvSpPr>
            <p:cNvPr name="TextBox 17" id="17"/>
            <p:cNvSpPr txBox="true"/>
            <p:nvPr/>
          </p:nvSpPr>
          <p:spPr>
            <a:xfrm>
              <a:off x="0" y="-57150"/>
              <a:ext cx="3865934" cy="445065"/>
            </a:xfrm>
            <a:prstGeom prst="rect">
              <a:avLst/>
            </a:prstGeom>
          </p:spPr>
          <p:txBody>
            <a:bodyPr anchor="ctr" rtlCol="false" tIns="254000" lIns="254000" bIns="254000" rIns="254000"/>
            <a:lstStyle/>
            <a:p>
              <a:pPr algn="just">
                <a:lnSpc>
                  <a:spcPts val="3359"/>
                </a:lnSpc>
              </a:pPr>
              <a:r>
                <a:rPr lang="en-US" sz="2399">
                  <a:solidFill>
                    <a:srgbClr val="FFFFFF"/>
                  </a:solidFill>
                  <a:latin typeface="Disket Mono"/>
                  <a:ea typeface="Disket Mono"/>
                  <a:cs typeface="Disket Mono"/>
                  <a:sym typeface="Disket Mono"/>
                </a:rPr>
                <a:t>Aplicação prática de Teoria da Computação (AFD, AFN, AP) em jogos interativos</a:t>
              </a:r>
            </a:p>
          </p:txBody>
        </p:sp>
      </p:grpSp>
      <p:sp>
        <p:nvSpPr>
          <p:cNvPr name="Freeform 18" id="18" descr="pixelated arrow pointing to the right"/>
          <p:cNvSpPr/>
          <p:nvPr/>
        </p:nvSpPr>
        <p:spPr>
          <a:xfrm flipH="true" flipV="false" rot="0">
            <a:off x="1840722" y="7452093"/>
            <a:ext cx="335928" cy="313329"/>
          </a:xfrm>
          <a:custGeom>
            <a:avLst/>
            <a:gdLst/>
            <a:ahLst/>
            <a:cxnLst/>
            <a:rect r="r" b="b" t="t" l="l"/>
            <a:pathLst>
              <a:path h="313329" w="335928">
                <a:moveTo>
                  <a:pt x="335928" y="0"/>
                </a:moveTo>
                <a:lnTo>
                  <a:pt x="0" y="0"/>
                </a:lnTo>
                <a:lnTo>
                  <a:pt x="0" y="313329"/>
                </a:lnTo>
                <a:lnTo>
                  <a:pt x="335928" y="313329"/>
                </a:lnTo>
                <a:lnTo>
                  <a:pt x="335928" y="0"/>
                </a:lnTo>
                <a:close/>
              </a:path>
            </a:pathLst>
          </a:custGeom>
          <a:blipFill>
            <a:blip r:embed="rId6">
              <a:extLst>
                <a:ext uri="{96DAC541-7B7A-43D3-8B79-37D633B846F1}">
                  <asvg:svgBlip xmlns:asvg="http://schemas.microsoft.com/office/drawing/2016/SVG/main" r:embed="rId7"/>
                </a:ext>
              </a:extLst>
            </a:blip>
            <a:stretch>
              <a:fillRect l="0" t="0" r="0" b="0"/>
            </a:stretch>
          </a:blipFill>
        </p:spPr>
      </p:sp>
      <p:pic>
        <p:nvPicPr>
          <p:cNvPr name="Picture 19" id="19" descr="pixelated battery with three bars inside"/>
          <p:cNvPicPr>
            <a:picLocks noChangeAspect="true"/>
          </p:cNvPicPr>
          <p:nvPr/>
        </p:nvPicPr>
        <p:blipFill>
          <a:blip r:embed="rId8"/>
          <a:srcRect l="0" t="0" r="0" b="0"/>
          <a:stretch>
            <a:fillRect/>
          </a:stretch>
        </p:blipFill>
        <p:spPr>
          <a:xfrm flipH="false" flipV="false" rot="0">
            <a:off x="16848318" y="719461"/>
            <a:ext cx="744368" cy="331244"/>
          </a:xfrm>
          <a:prstGeom prst="rect">
            <a:avLst/>
          </a:prstGeom>
        </p:spPr>
      </p:pic>
      <p:sp>
        <p:nvSpPr>
          <p:cNvPr name="Freeform 20" id="20" descr="pixelated five hearts"/>
          <p:cNvSpPr/>
          <p:nvPr/>
        </p:nvSpPr>
        <p:spPr>
          <a:xfrm flipH="false" flipV="false" rot="0">
            <a:off x="14333567" y="719461"/>
            <a:ext cx="2193866" cy="362985"/>
          </a:xfrm>
          <a:custGeom>
            <a:avLst/>
            <a:gdLst/>
            <a:ahLst/>
            <a:cxnLst/>
            <a:rect r="r" b="b" t="t" l="l"/>
            <a:pathLst>
              <a:path h="362985" w="2193866">
                <a:moveTo>
                  <a:pt x="0" y="0"/>
                </a:moveTo>
                <a:lnTo>
                  <a:pt x="2193866" y="0"/>
                </a:lnTo>
                <a:lnTo>
                  <a:pt x="2193866" y="362985"/>
                </a:lnTo>
                <a:lnTo>
                  <a:pt x="0" y="362985"/>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grpSp>
        <p:nvGrpSpPr>
          <p:cNvPr name="Group 21" id="21"/>
          <p:cNvGrpSpPr/>
          <p:nvPr/>
        </p:nvGrpSpPr>
        <p:grpSpPr>
          <a:xfrm rot="0">
            <a:off x="7234164" y="588745"/>
            <a:ext cx="1211480" cy="624416"/>
            <a:chOff x="0" y="0"/>
            <a:chExt cx="1615307" cy="832555"/>
          </a:xfrm>
        </p:grpSpPr>
        <p:sp>
          <p:nvSpPr>
            <p:cNvPr name="TextBox 22" id="22"/>
            <p:cNvSpPr txBox="true"/>
            <p:nvPr/>
          </p:nvSpPr>
          <p:spPr>
            <a:xfrm rot="0">
              <a:off x="832555" y="182175"/>
              <a:ext cx="782752" cy="445728"/>
            </a:xfrm>
            <a:prstGeom prst="rect">
              <a:avLst/>
            </a:prstGeom>
          </p:spPr>
          <p:txBody>
            <a:bodyPr anchor="t" rtlCol="false" tIns="0" lIns="0" bIns="0" rIns="0">
              <a:spAutoFit/>
            </a:bodyPr>
            <a:lstStyle/>
            <a:p>
              <a:pPr algn="ctr">
                <a:lnSpc>
                  <a:spcPts val="2463"/>
                </a:lnSpc>
              </a:pPr>
              <a:r>
                <a:rPr lang="en-US" sz="2199">
                  <a:solidFill>
                    <a:srgbClr val="FFFFFF"/>
                  </a:solidFill>
                  <a:latin typeface="Arcade Gamer"/>
                  <a:ea typeface="Arcade Gamer"/>
                  <a:cs typeface="Arcade Gamer"/>
                  <a:sym typeface="Arcade Gamer"/>
                </a:rPr>
                <a:t>01</a:t>
              </a:r>
            </a:p>
          </p:txBody>
        </p:sp>
        <p:sp>
          <p:nvSpPr>
            <p:cNvPr name="Freeform 23" id="23"/>
            <p:cNvSpPr/>
            <p:nvPr/>
          </p:nvSpPr>
          <p:spPr>
            <a:xfrm flipH="false" flipV="false" rot="2775787">
              <a:off x="121853" y="121853"/>
              <a:ext cx="588848" cy="588848"/>
            </a:xfrm>
            <a:custGeom>
              <a:avLst/>
              <a:gdLst/>
              <a:ahLst/>
              <a:cxnLst/>
              <a:rect r="r" b="b" t="t" l="l"/>
              <a:pathLst>
                <a:path h="588848" w="588848">
                  <a:moveTo>
                    <a:pt x="0" y="0"/>
                  </a:moveTo>
                  <a:lnTo>
                    <a:pt x="588848" y="0"/>
                  </a:lnTo>
                  <a:lnTo>
                    <a:pt x="588848" y="588848"/>
                  </a:lnTo>
                  <a:lnTo>
                    <a:pt x="0" y="588848"/>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grpSp>
      <p:grpSp>
        <p:nvGrpSpPr>
          <p:cNvPr name="Group 24" id="24"/>
          <p:cNvGrpSpPr/>
          <p:nvPr/>
        </p:nvGrpSpPr>
        <p:grpSpPr>
          <a:xfrm rot="0">
            <a:off x="10191499" y="729709"/>
            <a:ext cx="862336" cy="327152"/>
            <a:chOff x="0" y="0"/>
            <a:chExt cx="1149782" cy="436203"/>
          </a:xfrm>
        </p:grpSpPr>
        <p:sp>
          <p:nvSpPr>
            <p:cNvPr name="TextBox 25" id="25"/>
            <p:cNvSpPr txBox="true"/>
            <p:nvPr/>
          </p:nvSpPr>
          <p:spPr>
            <a:xfrm rot="0">
              <a:off x="367030" y="-9525"/>
              <a:ext cx="782752" cy="445728"/>
            </a:xfrm>
            <a:prstGeom prst="rect">
              <a:avLst/>
            </a:prstGeom>
          </p:spPr>
          <p:txBody>
            <a:bodyPr anchor="t" rtlCol="false" tIns="0" lIns="0" bIns="0" rIns="0">
              <a:spAutoFit/>
            </a:bodyPr>
            <a:lstStyle/>
            <a:p>
              <a:pPr algn="ctr">
                <a:lnSpc>
                  <a:spcPts val="2463"/>
                </a:lnSpc>
              </a:pPr>
              <a:r>
                <a:rPr lang="en-US" sz="2199">
                  <a:solidFill>
                    <a:srgbClr val="FFFFFF"/>
                  </a:solidFill>
                  <a:latin typeface="Arcade Gamer"/>
                  <a:ea typeface="Arcade Gamer"/>
                  <a:cs typeface="Arcade Gamer"/>
                  <a:sym typeface="Arcade Gamer"/>
                </a:rPr>
                <a:t>12</a:t>
              </a:r>
            </a:p>
          </p:txBody>
        </p:sp>
        <p:sp>
          <p:nvSpPr>
            <p:cNvPr name="Freeform 26" id="26"/>
            <p:cNvSpPr/>
            <p:nvPr/>
          </p:nvSpPr>
          <p:spPr>
            <a:xfrm flipH="false" flipV="false" rot="0">
              <a:off x="0" y="20313"/>
              <a:ext cx="367030" cy="332329"/>
            </a:xfrm>
            <a:custGeom>
              <a:avLst/>
              <a:gdLst/>
              <a:ahLst/>
              <a:cxnLst/>
              <a:rect r="r" b="b" t="t" l="l"/>
              <a:pathLst>
                <a:path h="332329" w="367030">
                  <a:moveTo>
                    <a:pt x="0" y="0"/>
                  </a:moveTo>
                  <a:lnTo>
                    <a:pt x="367030" y="0"/>
                  </a:lnTo>
                  <a:lnTo>
                    <a:pt x="367030" y="332329"/>
                  </a:lnTo>
                  <a:lnTo>
                    <a:pt x="0" y="332329"/>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grpSp>
      <p:grpSp>
        <p:nvGrpSpPr>
          <p:cNvPr name="Group 27" id="27"/>
          <p:cNvGrpSpPr/>
          <p:nvPr/>
        </p:nvGrpSpPr>
        <p:grpSpPr>
          <a:xfrm rot="0">
            <a:off x="8863538" y="703945"/>
            <a:ext cx="908861" cy="327152"/>
            <a:chOff x="0" y="0"/>
            <a:chExt cx="1211815" cy="436203"/>
          </a:xfrm>
        </p:grpSpPr>
        <p:sp>
          <p:nvSpPr>
            <p:cNvPr name="TextBox 28" id="28"/>
            <p:cNvSpPr txBox="true"/>
            <p:nvPr/>
          </p:nvSpPr>
          <p:spPr>
            <a:xfrm rot="0">
              <a:off x="429063" y="-9525"/>
              <a:ext cx="782752" cy="445728"/>
            </a:xfrm>
            <a:prstGeom prst="rect">
              <a:avLst/>
            </a:prstGeom>
          </p:spPr>
          <p:txBody>
            <a:bodyPr anchor="t" rtlCol="false" tIns="0" lIns="0" bIns="0" rIns="0">
              <a:spAutoFit/>
            </a:bodyPr>
            <a:lstStyle/>
            <a:p>
              <a:pPr algn="ctr">
                <a:lnSpc>
                  <a:spcPts val="2463"/>
                </a:lnSpc>
              </a:pPr>
              <a:r>
                <a:rPr lang="en-US" sz="2199">
                  <a:solidFill>
                    <a:srgbClr val="FFFFFF"/>
                  </a:solidFill>
                  <a:latin typeface="Arcade Gamer"/>
                  <a:ea typeface="Arcade Gamer"/>
                  <a:cs typeface="Arcade Gamer"/>
                  <a:sym typeface="Arcade Gamer"/>
                </a:rPr>
                <a:t>07</a:t>
              </a:r>
            </a:p>
          </p:txBody>
        </p:sp>
        <p:sp>
          <p:nvSpPr>
            <p:cNvPr name="Freeform 29" id="29"/>
            <p:cNvSpPr/>
            <p:nvPr/>
          </p:nvSpPr>
          <p:spPr>
            <a:xfrm flipH="false" flipV="false" rot="0">
              <a:off x="0" y="58413"/>
              <a:ext cx="429063" cy="332329"/>
            </a:xfrm>
            <a:custGeom>
              <a:avLst/>
              <a:gdLst/>
              <a:ahLst/>
              <a:cxnLst/>
              <a:rect r="r" b="b" t="t" l="l"/>
              <a:pathLst>
                <a:path h="332329" w="429063">
                  <a:moveTo>
                    <a:pt x="0" y="0"/>
                  </a:moveTo>
                  <a:lnTo>
                    <a:pt x="429063" y="0"/>
                  </a:lnTo>
                  <a:lnTo>
                    <a:pt x="429063" y="332329"/>
                  </a:lnTo>
                  <a:lnTo>
                    <a:pt x="0" y="332329"/>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grpSp>
      <p:grpSp>
        <p:nvGrpSpPr>
          <p:cNvPr name="Group 30" id="30"/>
          <p:cNvGrpSpPr/>
          <p:nvPr/>
        </p:nvGrpSpPr>
        <p:grpSpPr>
          <a:xfrm rot="0">
            <a:off x="17341974" y="9085772"/>
            <a:ext cx="646680" cy="646680"/>
            <a:chOff x="0" y="0"/>
            <a:chExt cx="812800" cy="812800"/>
          </a:xfrm>
        </p:grpSpPr>
        <p:sp>
          <p:nvSpPr>
            <p:cNvPr name="Freeform 31" id="3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52CFF"/>
            </a:solidFill>
          </p:spPr>
        </p:sp>
        <p:sp>
          <p:nvSpPr>
            <p:cNvPr name="TextBox 32" id="32"/>
            <p:cNvSpPr txBox="true"/>
            <p:nvPr/>
          </p:nvSpPr>
          <p:spPr>
            <a:xfrm>
              <a:off x="76200" y="28575"/>
              <a:ext cx="660400" cy="708025"/>
            </a:xfrm>
            <a:prstGeom prst="rect">
              <a:avLst/>
            </a:prstGeom>
          </p:spPr>
          <p:txBody>
            <a:bodyPr anchor="ctr" rtlCol="false" tIns="50800" lIns="50800" bIns="50800" rIns="50800"/>
            <a:lstStyle/>
            <a:p>
              <a:pPr algn="ctr">
                <a:lnSpc>
                  <a:spcPts val="2800"/>
                </a:lnSpc>
              </a:pPr>
            </a:p>
          </p:txBody>
        </p:sp>
      </p:grpSp>
      <p:sp>
        <p:nvSpPr>
          <p:cNvPr name="TextBox 33" id="33"/>
          <p:cNvSpPr txBox="true"/>
          <p:nvPr/>
        </p:nvSpPr>
        <p:spPr>
          <a:xfrm rot="0">
            <a:off x="17592686"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Open Sans"/>
                <a:ea typeface="Open Sans"/>
                <a:cs typeface="Open Sans"/>
                <a:sym typeface="Open Sans"/>
              </a:rPr>
              <a:t>4</a:t>
            </a:r>
          </a:p>
        </p:txBody>
      </p:sp>
      <p:sp>
        <p:nvSpPr>
          <p:cNvPr name="TextBox 34" id="34"/>
          <p:cNvSpPr txBox="true"/>
          <p:nvPr/>
        </p:nvSpPr>
        <p:spPr>
          <a:xfrm rot="0">
            <a:off x="4827977" y="1194111"/>
            <a:ext cx="8632045" cy="1080770"/>
          </a:xfrm>
          <a:prstGeom prst="rect">
            <a:avLst/>
          </a:prstGeom>
        </p:spPr>
        <p:txBody>
          <a:bodyPr anchor="t" rtlCol="false" tIns="0" lIns="0" bIns="0" rIns="0">
            <a:spAutoFit/>
          </a:bodyPr>
          <a:lstStyle/>
          <a:p>
            <a:pPr algn="l">
              <a:lnSpc>
                <a:spcPts val="7839"/>
              </a:lnSpc>
            </a:pPr>
            <a:r>
              <a:rPr lang="en-US" sz="6999">
                <a:solidFill>
                  <a:srgbClr val="FF63D8"/>
                </a:solidFill>
                <a:latin typeface="Arcade Gamer"/>
                <a:ea typeface="Arcade Gamer"/>
                <a:cs typeface="Arcade Gamer"/>
                <a:sym typeface="Arcade Gamer"/>
              </a:rPr>
              <a:t>INTRODUÇÃO</a:t>
            </a:r>
          </a:p>
        </p:txBody>
      </p:sp>
    </p:spTree>
  </p:cSld>
  <p:clrMapOvr>
    <a:masterClrMapping/>
  </p:clrMapOvr>
  <p:transition spd="slow">
    <p:push dir="l"/>
  </p:transition>
</p:sld>
</file>

<file path=ppt/slides/slide40.xml><?xml version="1.0" encoding="utf-8"?>
<p:sld xmlns:p="http://schemas.openxmlformats.org/presentationml/2006/main" xmlns:a="http://schemas.openxmlformats.org/drawingml/2006/main" xmlns:r="http://schemas.openxmlformats.org/officeDocument/2006/relationships">
  <p:cSld>
    <p:bg>
      <p:bgPr>
        <a:solidFill>
          <a:srgbClr val="C4257B"/>
        </a:solidFill>
      </p:bgPr>
    </p:bg>
    <p:spTree>
      <p:nvGrpSpPr>
        <p:cNvPr id="1" name=""/>
        <p:cNvGrpSpPr/>
        <p:nvPr/>
      </p:nvGrpSpPr>
      <p:grpSpPr>
        <a:xfrm>
          <a:off x="0" y="0"/>
          <a:ext cx="0" cy="0"/>
          <a:chOff x="0" y="0"/>
          <a:chExt cx="0" cy="0"/>
        </a:xfrm>
      </p:grpSpPr>
      <p:sp>
        <p:nvSpPr>
          <p:cNvPr name="Freeform 2" id="2"/>
          <p:cNvSpPr/>
          <p:nvPr/>
        </p:nvSpPr>
        <p:spPr>
          <a:xfrm flipH="false" flipV="false" rot="0">
            <a:off x="0" y="8641080"/>
            <a:ext cx="9144000" cy="1645920"/>
          </a:xfrm>
          <a:custGeom>
            <a:avLst/>
            <a:gdLst/>
            <a:ahLst/>
            <a:cxnLst/>
            <a:rect r="r" b="b" t="t" l="l"/>
            <a:pathLst>
              <a:path h="1645920" w="9144000">
                <a:moveTo>
                  <a:pt x="0" y="0"/>
                </a:moveTo>
                <a:lnTo>
                  <a:pt x="9144000" y="0"/>
                </a:lnTo>
                <a:lnTo>
                  <a:pt x="9144000" y="1645920"/>
                </a:lnTo>
                <a:lnTo>
                  <a:pt x="0" y="164592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9144000" y="8641080"/>
            <a:ext cx="9144000" cy="1645920"/>
          </a:xfrm>
          <a:custGeom>
            <a:avLst/>
            <a:gdLst/>
            <a:ahLst/>
            <a:cxnLst/>
            <a:rect r="r" b="b" t="t" l="l"/>
            <a:pathLst>
              <a:path h="1645920" w="9144000">
                <a:moveTo>
                  <a:pt x="0" y="0"/>
                </a:moveTo>
                <a:lnTo>
                  <a:pt x="9144000" y="0"/>
                </a:lnTo>
                <a:lnTo>
                  <a:pt x="9144000" y="1645920"/>
                </a:lnTo>
                <a:lnTo>
                  <a:pt x="0" y="164592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0" y="-107901"/>
            <a:ext cx="2231249" cy="2853923"/>
          </a:xfrm>
          <a:custGeom>
            <a:avLst/>
            <a:gdLst/>
            <a:ahLst/>
            <a:cxnLst/>
            <a:rect r="r" b="b" t="t" l="l"/>
            <a:pathLst>
              <a:path h="2853923" w="2231249">
                <a:moveTo>
                  <a:pt x="0" y="0"/>
                </a:moveTo>
                <a:lnTo>
                  <a:pt x="2231249" y="0"/>
                </a:lnTo>
                <a:lnTo>
                  <a:pt x="2231249" y="2853923"/>
                </a:lnTo>
                <a:lnTo>
                  <a:pt x="0" y="285392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true" flipV="false" rot="0">
            <a:off x="15574946" y="0"/>
            <a:ext cx="2830804" cy="3620796"/>
          </a:xfrm>
          <a:custGeom>
            <a:avLst/>
            <a:gdLst/>
            <a:ahLst/>
            <a:cxnLst/>
            <a:rect r="r" b="b" t="t" l="l"/>
            <a:pathLst>
              <a:path h="3620796" w="2830804">
                <a:moveTo>
                  <a:pt x="2830804" y="0"/>
                </a:moveTo>
                <a:lnTo>
                  <a:pt x="0" y="0"/>
                </a:lnTo>
                <a:lnTo>
                  <a:pt x="0" y="3620796"/>
                </a:lnTo>
                <a:lnTo>
                  <a:pt x="2830804" y="3620796"/>
                </a:lnTo>
                <a:lnTo>
                  <a:pt x="2830804"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4721217" y="1028700"/>
            <a:ext cx="8845565" cy="9130906"/>
          </a:xfrm>
          <a:custGeom>
            <a:avLst/>
            <a:gdLst/>
            <a:ahLst/>
            <a:cxnLst/>
            <a:rect r="r" b="b" t="t" l="l"/>
            <a:pathLst>
              <a:path h="9130906" w="8845565">
                <a:moveTo>
                  <a:pt x="0" y="0"/>
                </a:moveTo>
                <a:lnTo>
                  <a:pt x="8845566" y="0"/>
                </a:lnTo>
                <a:lnTo>
                  <a:pt x="8845566" y="9130906"/>
                </a:lnTo>
                <a:lnTo>
                  <a:pt x="0" y="9130906"/>
                </a:lnTo>
                <a:lnTo>
                  <a:pt x="0" y="0"/>
                </a:lnTo>
                <a:close/>
              </a:path>
            </a:pathLst>
          </a:custGeom>
          <a:blipFill>
            <a:blip r:embed="rId6"/>
            <a:stretch>
              <a:fillRect l="0" t="0" r="0" b="0"/>
            </a:stretch>
          </a:blipFill>
        </p:spPr>
      </p:sp>
      <p:sp>
        <p:nvSpPr>
          <p:cNvPr name="TextBox 7" id="7"/>
          <p:cNvSpPr txBox="true"/>
          <p:nvPr/>
        </p:nvSpPr>
        <p:spPr>
          <a:xfrm rot="0">
            <a:off x="2265304" y="61121"/>
            <a:ext cx="13309642" cy="967579"/>
          </a:xfrm>
          <a:prstGeom prst="rect">
            <a:avLst/>
          </a:prstGeom>
        </p:spPr>
        <p:txBody>
          <a:bodyPr anchor="t" rtlCol="false" tIns="0" lIns="0" bIns="0" rIns="0">
            <a:spAutoFit/>
          </a:bodyPr>
          <a:lstStyle/>
          <a:p>
            <a:pPr algn="ctr" marL="0" indent="0" lvl="0">
              <a:lnSpc>
                <a:spcPts val="7568"/>
              </a:lnSpc>
              <a:spcBef>
                <a:spcPct val="0"/>
              </a:spcBef>
            </a:pPr>
            <a:r>
              <a:rPr lang="en-US" sz="5406">
                <a:solidFill>
                  <a:srgbClr val="FFFFFF"/>
                </a:solidFill>
                <a:latin typeface="Arcade Gamer"/>
                <a:ea typeface="Arcade Gamer"/>
                <a:cs typeface="Arcade Gamer"/>
                <a:sym typeface="Arcade Gamer"/>
              </a:rPr>
              <a:t>NPC FERREIRO - PSUEDO-AFN</a:t>
            </a:r>
          </a:p>
        </p:txBody>
      </p:sp>
      <p:grpSp>
        <p:nvGrpSpPr>
          <p:cNvPr name="Group 8" id="8"/>
          <p:cNvGrpSpPr/>
          <p:nvPr/>
        </p:nvGrpSpPr>
        <p:grpSpPr>
          <a:xfrm rot="0">
            <a:off x="17414602" y="9085772"/>
            <a:ext cx="646680" cy="646680"/>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50A6F"/>
            </a:solidFill>
          </p:spPr>
        </p:sp>
        <p:sp>
          <p:nvSpPr>
            <p:cNvPr name="TextBox 10" id="10"/>
            <p:cNvSpPr txBox="true"/>
            <p:nvPr/>
          </p:nvSpPr>
          <p:spPr>
            <a:xfrm>
              <a:off x="76200" y="28575"/>
              <a:ext cx="660400" cy="708025"/>
            </a:xfrm>
            <a:prstGeom prst="rect">
              <a:avLst/>
            </a:prstGeom>
          </p:spPr>
          <p:txBody>
            <a:bodyPr anchor="ctr" rtlCol="false" tIns="50800" lIns="50800" bIns="50800" rIns="50800"/>
            <a:lstStyle/>
            <a:p>
              <a:pPr algn="ctr">
                <a:lnSpc>
                  <a:spcPts val="2800"/>
                </a:lnSpc>
              </a:pPr>
            </a:p>
          </p:txBody>
        </p:sp>
      </p:grpSp>
      <p:sp>
        <p:nvSpPr>
          <p:cNvPr name="TextBox 11" id="11"/>
          <p:cNvSpPr txBox="true"/>
          <p:nvPr/>
        </p:nvSpPr>
        <p:spPr>
          <a:xfrm rot="0">
            <a:off x="17592686"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Open Sans"/>
                <a:ea typeface="Open Sans"/>
                <a:cs typeface="Open Sans"/>
                <a:sym typeface="Open Sans"/>
              </a:rPr>
              <a:t>40</a:t>
            </a:r>
          </a:p>
        </p:txBody>
      </p:sp>
    </p:spTree>
  </p:cSld>
  <p:clrMapOvr>
    <a:masterClrMapping/>
  </p:clrMapOvr>
  <p:transition spd="slow">
    <p:push dir="l"/>
  </p:transition>
</p:sld>
</file>

<file path=ppt/slides/slide41.xml><?xml version="1.0" encoding="utf-8"?>
<p:sld xmlns:p="http://schemas.openxmlformats.org/presentationml/2006/main" xmlns:a="http://schemas.openxmlformats.org/drawingml/2006/main" xmlns:r="http://schemas.openxmlformats.org/officeDocument/2006/relationships">
  <p:cSld>
    <p:bg>
      <p:bgPr>
        <a:solidFill>
          <a:srgbClr val="C4257B"/>
        </a:solidFill>
      </p:bgPr>
    </p:bg>
    <p:spTree>
      <p:nvGrpSpPr>
        <p:cNvPr id="1" name=""/>
        <p:cNvGrpSpPr/>
        <p:nvPr/>
      </p:nvGrpSpPr>
      <p:grpSpPr>
        <a:xfrm>
          <a:off x="0" y="0"/>
          <a:ext cx="0" cy="0"/>
          <a:chOff x="0" y="0"/>
          <a:chExt cx="0" cy="0"/>
        </a:xfrm>
      </p:grpSpPr>
      <p:sp>
        <p:nvSpPr>
          <p:cNvPr name="Freeform 2" id="2"/>
          <p:cNvSpPr/>
          <p:nvPr/>
        </p:nvSpPr>
        <p:spPr>
          <a:xfrm flipH="false" flipV="false" rot="0">
            <a:off x="0" y="8641080"/>
            <a:ext cx="9144000" cy="1645920"/>
          </a:xfrm>
          <a:custGeom>
            <a:avLst/>
            <a:gdLst/>
            <a:ahLst/>
            <a:cxnLst/>
            <a:rect r="r" b="b" t="t" l="l"/>
            <a:pathLst>
              <a:path h="1645920" w="9144000">
                <a:moveTo>
                  <a:pt x="0" y="0"/>
                </a:moveTo>
                <a:lnTo>
                  <a:pt x="9144000" y="0"/>
                </a:lnTo>
                <a:lnTo>
                  <a:pt x="9144000" y="1645920"/>
                </a:lnTo>
                <a:lnTo>
                  <a:pt x="0" y="164592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9144000" y="8641080"/>
            <a:ext cx="9144000" cy="1645920"/>
          </a:xfrm>
          <a:custGeom>
            <a:avLst/>
            <a:gdLst/>
            <a:ahLst/>
            <a:cxnLst/>
            <a:rect r="r" b="b" t="t" l="l"/>
            <a:pathLst>
              <a:path h="1645920" w="9144000">
                <a:moveTo>
                  <a:pt x="0" y="0"/>
                </a:moveTo>
                <a:lnTo>
                  <a:pt x="9144000" y="0"/>
                </a:lnTo>
                <a:lnTo>
                  <a:pt x="9144000" y="1645920"/>
                </a:lnTo>
                <a:lnTo>
                  <a:pt x="0" y="164592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418522" y="-123825"/>
            <a:ext cx="2231249" cy="2853923"/>
          </a:xfrm>
          <a:custGeom>
            <a:avLst/>
            <a:gdLst/>
            <a:ahLst/>
            <a:cxnLst/>
            <a:rect r="r" b="b" t="t" l="l"/>
            <a:pathLst>
              <a:path h="2853923" w="2231249">
                <a:moveTo>
                  <a:pt x="0" y="0"/>
                </a:moveTo>
                <a:lnTo>
                  <a:pt x="2231249" y="0"/>
                </a:lnTo>
                <a:lnTo>
                  <a:pt x="2231249" y="2853923"/>
                </a:lnTo>
                <a:lnTo>
                  <a:pt x="0" y="285392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true" flipV="false" rot="0">
            <a:off x="15001673" y="0"/>
            <a:ext cx="2830804" cy="3620796"/>
          </a:xfrm>
          <a:custGeom>
            <a:avLst/>
            <a:gdLst/>
            <a:ahLst/>
            <a:cxnLst/>
            <a:rect r="r" b="b" t="t" l="l"/>
            <a:pathLst>
              <a:path h="3620796" w="2830804">
                <a:moveTo>
                  <a:pt x="2830804" y="0"/>
                </a:moveTo>
                <a:lnTo>
                  <a:pt x="0" y="0"/>
                </a:lnTo>
                <a:lnTo>
                  <a:pt x="0" y="3620796"/>
                </a:lnTo>
                <a:lnTo>
                  <a:pt x="2830804" y="3620796"/>
                </a:lnTo>
                <a:lnTo>
                  <a:pt x="2830804"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6199084" y="340915"/>
            <a:ext cx="2034261" cy="2099882"/>
          </a:xfrm>
          <a:custGeom>
            <a:avLst/>
            <a:gdLst/>
            <a:ahLst/>
            <a:cxnLst/>
            <a:rect r="r" b="b" t="t" l="l"/>
            <a:pathLst>
              <a:path h="2099882" w="2034261">
                <a:moveTo>
                  <a:pt x="0" y="0"/>
                </a:moveTo>
                <a:lnTo>
                  <a:pt x="2034261" y="0"/>
                </a:lnTo>
                <a:lnTo>
                  <a:pt x="2034261" y="2099882"/>
                </a:lnTo>
                <a:lnTo>
                  <a:pt x="0" y="2099882"/>
                </a:lnTo>
                <a:lnTo>
                  <a:pt x="0" y="0"/>
                </a:lnTo>
                <a:close/>
              </a:path>
            </a:pathLst>
          </a:custGeom>
          <a:blipFill>
            <a:blip r:embed="rId6"/>
            <a:stretch>
              <a:fillRect l="0" t="0" r="0" b="0"/>
            </a:stretch>
          </a:blipFill>
        </p:spPr>
      </p:sp>
      <p:grpSp>
        <p:nvGrpSpPr>
          <p:cNvPr name="Group 7" id="7"/>
          <p:cNvGrpSpPr/>
          <p:nvPr/>
        </p:nvGrpSpPr>
        <p:grpSpPr>
          <a:xfrm rot="0">
            <a:off x="16199084" y="340915"/>
            <a:ext cx="1997291" cy="1049941"/>
            <a:chOff x="0" y="0"/>
            <a:chExt cx="526036" cy="276528"/>
          </a:xfrm>
        </p:grpSpPr>
        <p:sp>
          <p:nvSpPr>
            <p:cNvPr name="Freeform 8" id="8"/>
            <p:cNvSpPr/>
            <p:nvPr/>
          </p:nvSpPr>
          <p:spPr>
            <a:xfrm flipH="false" flipV="false" rot="0">
              <a:off x="0" y="0"/>
              <a:ext cx="526036" cy="276528"/>
            </a:xfrm>
            <a:custGeom>
              <a:avLst/>
              <a:gdLst/>
              <a:ahLst/>
              <a:cxnLst/>
              <a:rect r="r" b="b" t="t" l="l"/>
              <a:pathLst>
                <a:path h="276528" w="526036">
                  <a:moveTo>
                    <a:pt x="0" y="0"/>
                  </a:moveTo>
                  <a:lnTo>
                    <a:pt x="526036" y="0"/>
                  </a:lnTo>
                  <a:lnTo>
                    <a:pt x="526036" y="276528"/>
                  </a:lnTo>
                  <a:lnTo>
                    <a:pt x="0" y="276528"/>
                  </a:lnTo>
                  <a:close/>
                </a:path>
              </a:pathLst>
            </a:custGeom>
            <a:solidFill>
              <a:srgbClr val="000000">
                <a:alpha val="0"/>
              </a:srgbClr>
            </a:solidFill>
            <a:ln w="47625" cap="sq">
              <a:solidFill>
                <a:srgbClr val="B50A6F"/>
              </a:solidFill>
              <a:prstDash val="solid"/>
              <a:miter/>
            </a:ln>
          </p:spPr>
        </p:sp>
        <p:sp>
          <p:nvSpPr>
            <p:cNvPr name="TextBox 9" id="9"/>
            <p:cNvSpPr txBox="true"/>
            <p:nvPr/>
          </p:nvSpPr>
          <p:spPr>
            <a:xfrm>
              <a:off x="0" y="-76200"/>
              <a:ext cx="526036" cy="352728"/>
            </a:xfrm>
            <a:prstGeom prst="rect">
              <a:avLst/>
            </a:prstGeom>
          </p:spPr>
          <p:txBody>
            <a:bodyPr anchor="ctr" rtlCol="false" tIns="50800" lIns="50800" bIns="50800" rIns="50800"/>
            <a:lstStyle/>
            <a:p>
              <a:pPr algn="ctr">
                <a:lnSpc>
                  <a:spcPts val="2659"/>
                </a:lnSpc>
                <a:spcBef>
                  <a:spcPct val="0"/>
                </a:spcBef>
              </a:pPr>
            </a:p>
          </p:txBody>
        </p:sp>
      </p:grpSp>
      <p:sp>
        <p:nvSpPr>
          <p:cNvPr name="Freeform 10" id="10"/>
          <p:cNvSpPr/>
          <p:nvPr/>
        </p:nvSpPr>
        <p:spPr>
          <a:xfrm flipH="false" flipV="false" rot="0">
            <a:off x="1364066" y="2248986"/>
            <a:ext cx="14588489" cy="7310939"/>
          </a:xfrm>
          <a:custGeom>
            <a:avLst/>
            <a:gdLst/>
            <a:ahLst/>
            <a:cxnLst/>
            <a:rect r="r" b="b" t="t" l="l"/>
            <a:pathLst>
              <a:path h="7310939" w="14588489">
                <a:moveTo>
                  <a:pt x="0" y="0"/>
                </a:moveTo>
                <a:lnTo>
                  <a:pt x="14588489" y="0"/>
                </a:lnTo>
                <a:lnTo>
                  <a:pt x="14588489" y="7310939"/>
                </a:lnTo>
                <a:lnTo>
                  <a:pt x="0" y="7310939"/>
                </a:lnTo>
                <a:lnTo>
                  <a:pt x="0" y="0"/>
                </a:lnTo>
                <a:close/>
              </a:path>
            </a:pathLst>
          </a:custGeom>
          <a:blipFill>
            <a:blip r:embed="rId7"/>
            <a:stretch>
              <a:fillRect l="0" t="0" r="0" b="-105980"/>
            </a:stretch>
          </a:blipFill>
        </p:spPr>
      </p:sp>
      <p:sp>
        <p:nvSpPr>
          <p:cNvPr name="TextBox 11" id="11"/>
          <p:cNvSpPr txBox="true"/>
          <p:nvPr/>
        </p:nvSpPr>
        <p:spPr>
          <a:xfrm rot="0">
            <a:off x="4033831" y="188515"/>
            <a:ext cx="9854081" cy="1920079"/>
          </a:xfrm>
          <a:prstGeom prst="rect">
            <a:avLst/>
          </a:prstGeom>
        </p:spPr>
        <p:txBody>
          <a:bodyPr anchor="t" rtlCol="false" tIns="0" lIns="0" bIns="0" rIns="0">
            <a:spAutoFit/>
          </a:bodyPr>
          <a:lstStyle/>
          <a:p>
            <a:pPr algn="ctr" marL="0" indent="0" lvl="0">
              <a:lnSpc>
                <a:spcPts val="7568"/>
              </a:lnSpc>
              <a:spcBef>
                <a:spcPct val="0"/>
              </a:spcBef>
            </a:pPr>
            <a:r>
              <a:rPr lang="en-US" sz="5406">
                <a:solidFill>
                  <a:srgbClr val="FFFFFF"/>
                </a:solidFill>
                <a:latin typeface="Arcade Gamer"/>
                <a:ea typeface="Arcade Gamer"/>
                <a:cs typeface="Arcade Gamer"/>
                <a:sym typeface="Arcade Gamer"/>
              </a:rPr>
              <a:t>NPC FERREIRO- PSEUDO-AFN</a:t>
            </a:r>
          </a:p>
        </p:txBody>
      </p:sp>
      <p:grpSp>
        <p:nvGrpSpPr>
          <p:cNvPr name="Group 12" id="12"/>
          <p:cNvGrpSpPr/>
          <p:nvPr/>
        </p:nvGrpSpPr>
        <p:grpSpPr>
          <a:xfrm rot="0">
            <a:off x="17414602" y="9085772"/>
            <a:ext cx="646680" cy="646680"/>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50A6F"/>
            </a:solidFill>
          </p:spPr>
        </p:sp>
        <p:sp>
          <p:nvSpPr>
            <p:cNvPr name="TextBox 14" id="14"/>
            <p:cNvSpPr txBox="true"/>
            <p:nvPr/>
          </p:nvSpPr>
          <p:spPr>
            <a:xfrm>
              <a:off x="76200" y="28575"/>
              <a:ext cx="660400" cy="708025"/>
            </a:xfrm>
            <a:prstGeom prst="rect">
              <a:avLst/>
            </a:prstGeom>
          </p:spPr>
          <p:txBody>
            <a:bodyPr anchor="ctr" rtlCol="false" tIns="50800" lIns="50800" bIns="50800" rIns="50800"/>
            <a:lstStyle/>
            <a:p>
              <a:pPr algn="ctr">
                <a:lnSpc>
                  <a:spcPts val="2800"/>
                </a:lnSpc>
              </a:pPr>
            </a:p>
          </p:txBody>
        </p:sp>
      </p:grpSp>
      <p:sp>
        <p:nvSpPr>
          <p:cNvPr name="TextBox 15" id="15"/>
          <p:cNvSpPr txBox="true"/>
          <p:nvPr/>
        </p:nvSpPr>
        <p:spPr>
          <a:xfrm rot="0">
            <a:off x="17592686"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Open Sans"/>
                <a:ea typeface="Open Sans"/>
                <a:cs typeface="Open Sans"/>
                <a:sym typeface="Open Sans"/>
              </a:rPr>
              <a:t>41</a:t>
            </a:r>
          </a:p>
        </p:txBody>
      </p:sp>
    </p:spTree>
  </p:cSld>
  <p:clrMapOvr>
    <a:masterClrMapping/>
  </p:clrMapOvr>
  <p:transition spd="slow">
    <p:push dir="l"/>
  </p:transition>
</p:sld>
</file>

<file path=ppt/slides/slide42.xml><?xml version="1.0" encoding="utf-8"?>
<p:sld xmlns:p="http://schemas.openxmlformats.org/presentationml/2006/main" xmlns:a="http://schemas.openxmlformats.org/drawingml/2006/main" xmlns:r="http://schemas.openxmlformats.org/officeDocument/2006/relationships">
  <p:cSld>
    <p:bg>
      <p:bgPr>
        <a:solidFill>
          <a:srgbClr val="C4257B"/>
        </a:solidFill>
      </p:bgPr>
    </p:bg>
    <p:spTree>
      <p:nvGrpSpPr>
        <p:cNvPr id="1" name=""/>
        <p:cNvGrpSpPr/>
        <p:nvPr/>
      </p:nvGrpSpPr>
      <p:grpSpPr>
        <a:xfrm>
          <a:off x="0" y="0"/>
          <a:ext cx="0" cy="0"/>
          <a:chOff x="0" y="0"/>
          <a:chExt cx="0" cy="0"/>
        </a:xfrm>
      </p:grpSpPr>
      <p:sp>
        <p:nvSpPr>
          <p:cNvPr name="Freeform 2" id="2"/>
          <p:cNvSpPr/>
          <p:nvPr/>
        </p:nvSpPr>
        <p:spPr>
          <a:xfrm flipH="false" flipV="false" rot="0">
            <a:off x="0" y="8641080"/>
            <a:ext cx="9144000" cy="1645920"/>
          </a:xfrm>
          <a:custGeom>
            <a:avLst/>
            <a:gdLst/>
            <a:ahLst/>
            <a:cxnLst/>
            <a:rect r="r" b="b" t="t" l="l"/>
            <a:pathLst>
              <a:path h="1645920" w="9144000">
                <a:moveTo>
                  <a:pt x="0" y="0"/>
                </a:moveTo>
                <a:lnTo>
                  <a:pt x="9144000" y="0"/>
                </a:lnTo>
                <a:lnTo>
                  <a:pt x="9144000" y="1645920"/>
                </a:lnTo>
                <a:lnTo>
                  <a:pt x="0" y="164592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9144000" y="8641080"/>
            <a:ext cx="9144000" cy="1645920"/>
          </a:xfrm>
          <a:custGeom>
            <a:avLst/>
            <a:gdLst/>
            <a:ahLst/>
            <a:cxnLst/>
            <a:rect r="r" b="b" t="t" l="l"/>
            <a:pathLst>
              <a:path h="1645920" w="9144000">
                <a:moveTo>
                  <a:pt x="0" y="0"/>
                </a:moveTo>
                <a:lnTo>
                  <a:pt x="9144000" y="0"/>
                </a:lnTo>
                <a:lnTo>
                  <a:pt x="9144000" y="1645920"/>
                </a:lnTo>
                <a:lnTo>
                  <a:pt x="0" y="164592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905490" y="1810398"/>
            <a:ext cx="13804370" cy="8306276"/>
          </a:xfrm>
          <a:custGeom>
            <a:avLst/>
            <a:gdLst/>
            <a:ahLst/>
            <a:cxnLst/>
            <a:rect r="r" b="b" t="t" l="l"/>
            <a:pathLst>
              <a:path h="8306276" w="13804370">
                <a:moveTo>
                  <a:pt x="0" y="0"/>
                </a:moveTo>
                <a:lnTo>
                  <a:pt x="13804371" y="0"/>
                </a:lnTo>
                <a:lnTo>
                  <a:pt x="13804371" y="8306276"/>
                </a:lnTo>
                <a:lnTo>
                  <a:pt x="0" y="8306276"/>
                </a:lnTo>
                <a:lnTo>
                  <a:pt x="0" y="0"/>
                </a:lnTo>
                <a:close/>
              </a:path>
            </a:pathLst>
          </a:custGeom>
          <a:blipFill>
            <a:blip r:embed="rId4"/>
            <a:stretch>
              <a:fillRect l="0" t="-71269" r="0" b="-283"/>
            </a:stretch>
          </a:blipFill>
        </p:spPr>
      </p:sp>
      <p:sp>
        <p:nvSpPr>
          <p:cNvPr name="Freeform 5" id="5"/>
          <p:cNvSpPr/>
          <p:nvPr/>
        </p:nvSpPr>
        <p:spPr>
          <a:xfrm flipH="false" flipV="false" rot="0">
            <a:off x="418522" y="-123825"/>
            <a:ext cx="2231249" cy="2853923"/>
          </a:xfrm>
          <a:custGeom>
            <a:avLst/>
            <a:gdLst/>
            <a:ahLst/>
            <a:cxnLst/>
            <a:rect r="r" b="b" t="t" l="l"/>
            <a:pathLst>
              <a:path h="2853923" w="2231249">
                <a:moveTo>
                  <a:pt x="0" y="0"/>
                </a:moveTo>
                <a:lnTo>
                  <a:pt x="2231249" y="0"/>
                </a:lnTo>
                <a:lnTo>
                  <a:pt x="2231249" y="2853923"/>
                </a:lnTo>
                <a:lnTo>
                  <a:pt x="0" y="285392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true" flipV="false" rot="0">
            <a:off x="15001673" y="0"/>
            <a:ext cx="2830804" cy="3620796"/>
          </a:xfrm>
          <a:custGeom>
            <a:avLst/>
            <a:gdLst/>
            <a:ahLst/>
            <a:cxnLst/>
            <a:rect r="r" b="b" t="t" l="l"/>
            <a:pathLst>
              <a:path h="3620796" w="2830804">
                <a:moveTo>
                  <a:pt x="2830804" y="0"/>
                </a:moveTo>
                <a:lnTo>
                  <a:pt x="0" y="0"/>
                </a:lnTo>
                <a:lnTo>
                  <a:pt x="0" y="3620796"/>
                </a:lnTo>
                <a:lnTo>
                  <a:pt x="2830804" y="3620796"/>
                </a:lnTo>
                <a:lnTo>
                  <a:pt x="2830804"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16199084" y="340915"/>
            <a:ext cx="2034261" cy="2099882"/>
          </a:xfrm>
          <a:custGeom>
            <a:avLst/>
            <a:gdLst/>
            <a:ahLst/>
            <a:cxnLst/>
            <a:rect r="r" b="b" t="t" l="l"/>
            <a:pathLst>
              <a:path h="2099882" w="2034261">
                <a:moveTo>
                  <a:pt x="0" y="0"/>
                </a:moveTo>
                <a:lnTo>
                  <a:pt x="2034261" y="0"/>
                </a:lnTo>
                <a:lnTo>
                  <a:pt x="2034261" y="2099882"/>
                </a:lnTo>
                <a:lnTo>
                  <a:pt x="0" y="2099882"/>
                </a:lnTo>
                <a:lnTo>
                  <a:pt x="0" y="0"/>
                </a:lnTo>
                <a:close/>
              </a:path>
            </a:pathLst>
          </a:custGeom>
          <a:blipFill>
            <a:blip r:embed="rId7"/>
            <a:stretch>
              <a:fillRect l="0" t="0" r="0" b="0"/>
            </a:stretch>
          </a:blipFill>
        </p:spPr>
      </p:sp>
      <p:grpSp>
        <p:nvGrpSpPr>
          <p:cNvPr name="Group 8" id="8"/>
          <p:cNvGrpSpPr/>
          <p:nvPr/>
        </p:nvGrpSpPr>
        <p:grpSpPr>
          <a:xfrm rot="0">
            <a:off x="16199084" y="1156094"/>
            <a:ext cx="2088916" cy="1284703"/>
            <a:chOff x="0" y="0"/>
            <a:chExt cx="550167" cy="338358"/>
          </a:xfrm>
        </p:grpSpPr>
        <p:sp>
          <p:nvSpPr>
            <p:cNvPr name="Freeform 9" id="9"/>
            <p:cNvSpPr/>
            <p:nvPr/>
          </p:nvSpPr>
          <p:spPr>
            <a:xfrm flipH="false" flipV="false" rot="0">
              <a:off x="0" y="0"/>
              <a:ext cx="550167" cy="338358"/>
            </a:xfrm>
            <a:custGeom>
              <a:avLst/>
              <a:gdLst/>
              <a:ahLst/>
              <a:cxnLst/>
              <a:rect r="r" b="b" t="t" l="l"/>
              <a:pathLst>
                <a:path h="338358" w="550167">
                  <a:moveTo>
                    <a:pt x="0" y="0"/>
                  </a:moveTo>
                  <a:lnTo>
                    <a:pt x="550167" y="0"/>
                  </a:lnTo>
                  <a:lnTo>
                    <a:pt x="550167" y="338358"/>
                  </a:lnTo>
                  <a:lnTo>
                    <a:pt x="0" y="338358"/>
                  </a:lnTo>
                  <a:close/>
                </a:path>
              </a:pathLst>
            </a:custGeom>
            <a:solidFill>
              <a:srgbClr val="000000">
                <a:alpha val="0"/>
              </a:srgbClr>
            </a:solidFill>
            <a:ln w="47625" cap="sq">
              <a:solidFill>
                <a:srgbClr val="B50A6F"/>
              </a:solidFill>
              <a:prstDash val="solid"/>
              <a:miter/>
            </a:ln>
          </p:spPr>
        </p:sp>
        <p:sp>
          <p:nvSpPr>
            <p:cNvPr name="TextBox 10" id="10"/>
            <p:cNvSpPr txBox="true"/>
            <p:nvPr/>
          </p:nvSpPr>
          <p:spPr>
            <a:xfrm>
              <a:off x="0" y="-76200"/>
              <a:ext cx="550167" cy="414558"/>
            </a:xfrm>
            <a:prstGeom prst="rect">
              <a:avLst/>
            </a:prstGeom>
          </p:spPr>
          <p:txBody>
            <a:bodyPr anchor="ctr" rtlCol="false" tIns="50800" lIns="50800" bIns="50800" rIns="50800"/>
            <a:lstStyle/>
            <a:p>
              <a:pPr algn="ctr">
                <a:lnSpc>
                  <a:spcPts val="2659"/>
                </a:lnSpc>
                <a:spcBef>
                  <a:spcPct val="0"/>
                </a:spcBef>
              </a:pPr>
            </a:p>
          </p:txBody>
        </p:sp>
      </p:grpSp>
      <p:sp>
        <p:nvSpPr>
          <p:cNvPr name="TextBox 11" id="11"/>
          <p:cNvSpPr txBox="true"/>
          <p:nvPr/>
        </p:nvSpPr>
        <p:spPr>
          <a:xfrm rot="0">
            <a:off x="4081603" y="-109681"/>
            <a:ext cx="9854081" cy="1920079"/>
          </a:xfrm>
          <a:prstGeom prst="rect">
            <a:avLst/>
          </a:prstGeom>
        </p:spPr>
        <p:txBody>
          <a:bodyPr anchor="t" rtlCol="false" tIns="0" lIns="0" bIns="0" rIns="0">
            <a:spAutoFit/>
          </a:bodyPr>
          <a:lstStyle/>
          <a:p>
            <a:pPr algn="ctr" marL="0" indent="0" lvl="0">
              <a:lnSpc>
                <a:spcPts val="7568"/>
              </a:lnSpc>
              <a:spcBef>
                <a:spcPct val="0"/>
              </a:spcBef>
            </a:pPr>
            <a:r>
              <a:rPr lang="en-US" sz="5406">
                <a:solidFill>
                  <a:srgbClr val="FFFFFF"/>
                </a:solidFill>
                <a:latin typeface="Arcade Gamer"/>
                <a:ea typeface="Arcade Gamer"/>
                <a:cs typeface="Arcade Gamer"/>
                <a:sym typeface="Arcade Gamer"/>
              </a:rPr>
              <a:t>NPC FERREIRO- PSUEDO-AFN</a:t>
            </a:r>
          </a:p>
        </p:txBody>
      </p:sp>
      <p:grpSp>
        <p:nvGrpSpPr>
          <p:cNvPr name="Group 12" id="12"/>
          <p:cNvGrpSpPr/>
          <p:nvPr/>
        </p:nvGrpSpPr>
        <p:grpSpPr>
          <a:xfrm rot="0">
            <a:off x="17414602" y="9085772"/>
            <a:ext cx="646680" cy="646680"/>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50A6F"/>
            </a:solidFill>
          </p:spPr>
        </p:sp>
        <p:sp>
          <p:nvSpPr>
            <p:cNvPr name="TextBox 14" id="14"/>
            <p:cNvSpPr txBox="true"/>
            <p:nvPr/>
          </p:nvSpPr>
          <p:spPr>
            <a:xfrm>
              <a:off x="76200" y="28575"/>
              <a:ext cx="660400" cy="708025"/>
            </a:xfrm>
            <a:prstGeom prst="rect">
              <a:avLst/>
            </a:prstGeom>
          </p:spPr>
          <p:txBody>
            <a:bodyPr anchor="ctr" rtlCol="false" tIns="50800" lIns="50800" bIns="50800" rIns="50800"/>
            <a:lstStyle/>
            <a:p>
              <a:pPr algn="ctr">
                <a:lnSpc>
                  <a:spcPts val="2800"/>
                </a:lnSpc>
              </a:pPr>
            </a:p>
          </p:txBody>
        </p:sp>
      </p:grpSp>
      <p:sp>
        <p:nvSpPr>
          <p:cNvPr name="TextBox 15" id="15"/>
          <p:cNvSpPr txBox="true"/>
          <p:nvPr/>
        </p:nvSpPr>
        <p:spPr>
          <a:xfrm rot="0">
            <a:off x="17592686"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Open Sans"/>
                <a:ea typeface="Open Sans"/>
                <a:cs typeface="Open Sans"/>
                <a:sym typeface="Open Sans"/>
              </a:rPr>
              <a:t>42</a:t>
            </a:r>
          </a:p>
        </p:txBody>
      </p:sp>
    </p:spTree>
  </p:cSld>
  <p:clrMapOvr>
    <a:masterClrMapping/>
  </p:clrMapOvr>
  <p:transition spd="slow">
    <p:push dir="l"/>
  </p:transition>
</p:sld>
</file>

<file path=ppt/slides/slide43.xml><?xml version="1.0" encoding="utf-8"?>
<p:sld xmlns:p="http://schemas.openxmlformats.org/presentationml/2006/main" xmlns:a="http://schemas.openxmlformats.org/drawingml/2006/main" xmlns:r="http://schemas.openxmlformats.org/officeDocument/2006/relationships">
  <p:cSld>
    <p:bg>
      <p:bgPr>
        <a:solidFill>
          <a:srgbClr val="8344B0"/>
        </a:solidFill>
      </p:bgPr>
    </p:bg>
    <p:spTree>
      <p:nvGrpSpPr>
        <p:cNvPr id="1" name=""/>
        <p:cNvGrpSpPr/>
        <p:nvPr/>
      </p:nvGrpSpPr>
      <p:grpSpPr>
        <a:xfrm>
          <a:off x="0" y="0"/>
          <a:ext cx="0" cy="0"/>
          <a:chOff x="0" y="0"/>
          <a:chExt cx="0" cy="0"/>
        </a:xfrm>
      </p:grpSpPr>
      <p:sp>
        <p:nvSpPr>
          <p:cNvPr name="Freeform 2" id="2"/>
          <p:cNvSpPr/>
          <p:nvPr/>
        </p:nvSpPr>
        <p:spPr>
          <a:xfrm flipH="false" flipV="false" rot="0">
            <a:off x="0" y="8641080"/>
            <a:ext cx="9144000" cy="1645920"/>
          </a:xfrm>
          <a:custGeom>
            <a:avLst/>
            <a:gdLst/>
            <a:ahLst/>
            <a:cxnLst/>
            <a:rect r="r" b="b" t="t" l="l"/>
            <a:pathLst>
              <a:path h="1645920" w="9144000">
                <a:moveTo>
                  <a:pt x="0" y="0"/>
                </a:moveTo>
                <a:lnTo>
                  <a:pt x="9144000" y="0"/>
                </a:lnTo>
                <a:lnTo>
                  <a:pt x="9144000" y="1645920"/>
                </a:lnTo>
                <a:lnTo>
                  <a:pt x="0" y="164592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9144000" y="8641080"/>
            <a:ext cx="9144000" cy="1645920"/>
          </a:xfrm>
          <a:custGeom>
            <a:avLst/>
            <a:gdLst/>
            <a:ahLst/>
            <a:cxnLst/>
            <a:rect r="r" b="b" t="t" l="l"/>
            <a:pathLst>
              <a:path h="1645920" w="9144000">
                <a:moveTo>
                  <a:pt x="0" y="0"/>
                </a:moveTo>
                <a:lnTo>
                  <a:pt x="9144000" y="0"/>
                </a:lnTo>
                <a:lnTo>
                  <a:pt x="9144000" y="1645920"/>
                </a:lnTo>
                <a:lnTo>
                  <a:pt x="0" y="164592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418522" y="-123825"/>
            <a:ext cx="2231249" cy="2853923"/>
          </a:xfrm>
          <a:custGeom>
            <a:avLst/>
            <a:gdLst/>
            <a:ahLst/>
            <a:cxnLst/>
            <a:rect r="r" b="b" t="t" l="l"/>
            <a:pathLst>
              <a:path h="2853923" w="2231249">
                <a:moveTo>
                  <a:pt x="0" y="0"/>
                </a:moveTo>
                <a:lnTo>
                  <a:pt x="2231249" y="0"/>
                </a:lnTo>
                <a:lnTo>
                  <a:pt x="2231249" y="2853923"/>
                </a:lnTo>
                <a:lnTo>
                  <a:pt x="0" y="285392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true" flipV="false" rot="0">
            <a:off x="15001673" y="0"/>
            <a:ext cx="2830804" cy="3620796"/>
          </a:xfrm>
          <a:custGeom>
            <a:avLst/>
            <a:gdLst/>
            <a:ahLst/>
            <a:cxnLst/>
            <a:rect r="r" b="b" t="t" l="l"/>
            <a:pathLst>
              <a:path h="3620796" w="2830804">
                <a:moveTo>
                  <a:pt x="2830804" y="0"/>
                </a:moveTo>
                <a:lnTo>
                  <a:pt x="0" y="0"/>
                </a:lnTo>
                <a:lnTo>
                  <a:pt x="0" y="3620796"/>
                </a:lnTo>
                <a:lnTo>
                  <a:pt x="2830804" y="3620796"/>
                </a:lnTo>
                <a:lnTo>
                  <a:pt x="2830804"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3610678" y="1303136"/>
            <a:ext cx="10700387" cy="8468405"/>
          </a:xfrm>
          <a:custGeom>
            <a:avLst/>
            <a:gdLst/>
            <a:ahLst/>
            <a:cxnLst/>
            <a:rect r="r" b="b" t="t" l="l"/>
            <a:pathLst>
              <a:path h="8468405" w="10700387">
                <a:moveTo>
                  <a:pt x="0" y="0"/>
                </a:moveTo>
                <a:lnTo>
                  <a:pt x="10700387" y="0"/>
                </a:lnTo>
                <a:lnTo>
                  <a:pt x="10700387" y="8468405"/>
                </a:lnTo>
                <a:lnTo>
                  <a:pt x="0" y="8468405"/>
                </a:lnTo>
                <a:lnTo>
                  <a:pt x="0" y="0"/>
                </a:lnTo>
                <a:close/>
              </a:path>
            </a:pathLst>
          </a:custGeom>
          <a:blipFill>
            <a:blip r:embed="rId6"/>
            <a:stretch>
              <a:fillRect l="0" t="0" r="0" b="0"/>
            </a:stretch>
          </a:blipFill>
        </p:spPr>
      </p:sp>
      <p:sp>
        <p:nvSpPr>
          <p:cNvPr name="TextBox 7" id="7"/>
          <p:cNvSpPr txBox="true"/>
          <p:nvPr/>
        </p:nvSpPr>
        <p:spPr>
          <a:xfrm rot="0">
            <a:off x="4033831" y="188515"/>
            <a:ext cx="9854081" cy="967579"/>
          </a:xfrm>
          <a:prstGeom prst="rect">
            <a:avLst/>
          </a:prstGeom>
        </p:spPr>
        <p:txBody>
          <a:bodyPr anchor="t" rtlCol="false" tIns="0" lIns="0" bIns="0" rIns="0">
            <a:spAutoFit/>
          </a:bodyPr>
          <a:lstStyle/>
          <a:p>
            <a:pPr algn="ctr" marL="0" indent="0" lvl="0">
              <a:lnSpc>
                <a:spcPts val="7568"/>
              </a:lnSpc>
              <a:spcBef>
                <a:spcPct val="0"/>
              </a:spcBef>
            </a:pPr>
            <a:r>
              <a:rPr lang="en-US" sz="5406">
                <a:solidFill>
                  <a:srgbClr val="FFFFFF"/>
                </a:solidFill>
                <a:latin typeface="Arcade Gamer"/>
                <a:ea typeface="Arcade Gamer"/>
                <a:cs typeface="Arcade Gamer"/>
                <a:sym typeface="Arcade Gamer"/>
              </a:rPr>
              <a:t>NPC INFORMANTE - AP</a:t>
            </a:r>
          </a:p>
        </p:txBody>
      </p:sp>
      <p:grpSp>
        <p:nvGrpSpPr>
          <p:cNvPr name="Group 8" id="8"/>
          <p:cNvGrpSpPr/>
          <p:nvPr/>
        </p:nvGrpSpPr>
        <p:grpSpPr>
          <a:xfrm rot="0">
            <a:off x="17414602" y="9085772"/>
            <a:ext cx="646680" cy="646680"/>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50A6F"/>
            </a:solidFill>
          </p:spPr>
        </p:sp>
        <p:sp>
          <p:nvSpPr>
            <p:cNvPr name="TextBox 10" id="10"/>
            <p:cNvSpPr txBox="true"/>
            <p:nvPr/>
          </p:nvSpPr>
          <p:spPr>
            <a:xfrm>
              <a:off x="76200" y="28575"/>
              <a:ext cx="660400" cy="708025"/>
            </a:xfrm>
            <a:prstGeom prst="rect">
              <a:avLst/>
            </a:prstGeom>
          </p:spPr>
          <p:txBody>
            <a:bodyPr anchor="ctr" rtlCol="false" tIns="50800" lIns="50800" bIns="50800" rIns="50800"/>
            <a:lstStyle/>
            <a:p>
              <a:pPr algn="ctr">
                <a:lnSpc>
                  <a:spcPts val="2800"/>
                </a:lnSpc>
              </a:pPr>
            </a:p>
          </p:txBody>
        </p:sp>
      </p:grpSp>
      <p:sp>
        <p:nvSpPr>
          <p:cNvPr name="TextBox 11" id="11"/>
          <p:cNvSpPr txBox="true"/>
          <p:nvPr/>
        </p:nvSpPr>
        <p:spPr>
          <a:xfrm rot="0">
            <a:off x="17592686"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Open Sans"/>
                <a:ea typeface="Open Sans"/>
                <a:cs typeface="Open Sans"/>
                <a:sym typeface="Open Sans"/>
              </a:rPr>
              <a:t>43</a:t>
            </a:r>
          </a:p>
        </p:txBody>
      </p:sp>
    </p:spTree>
  </p:cSld>
  <p:clrMapOvr>
    <a:masterClrMapping/>
  </p:clrMapOvr>
  <p:transition spd="slow">
    <p:push dir="l"/>
  </p:transition>
</p:sld>
</file>

<file path=ppt/slides/slide4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339183" y="181801"/>
            <a:ext cx="17434467" cy="9604914"/>
            <a:chOff x="0" y="0"/>
            <a:chExt cx="4591794" cy="2529689"/>
          </a:xfrm>
        </p:grpSpPr>
        <p:sp>
          <p:nvSpPr>
            <p:cNvPr name="Freeform 3" id="3">
              <a:extLst>
                <a:ext uri="{C183D7F6-B498-43B3-948B-1728B52AA6E4}">
                  <adec:decorative xmlns:adec="http://schemas.microsoft.com/office/drawing/2017/decorative" val="1"/>
                </a:ext>
              </a:extLst>
            </p:cNvPr>
            <p:cNvSpPr/>
            <p:nvPr/>
          </p:nvSpPr>
          <p:spPr>
            <a:xfrm flipH="false" flipV="false" rot="0">
              <a:off x="0" y="0"/>
              <a:ext cx="4591794" cy="2529689"/>
            </a:xfrm>
            <a:custGeom>
              <a:avLst/>
              <a:gdLst/>
              <a:ahLst/>
              <a:cxnLst/>
              <a:rect r="r" b="b" t="t" l="l"/>
              <a:pathLst>
                <a:path h="2529689" w="4591794">
                  <a:moveTo>
                    <a:pt x="21759" y="0"/>
                  </a:moveTo>
                  <a:lnTo>
                    <a:pt x="4570035" y="0"/>
                  </a:lnTo>
                  <a:cubicBezTo>
                    <a:pt x="4575806" y="0"/>
                    <a:pt x="4581340" y="2292"/>
                    <a:pt x="4585421" y="6373"/>
                  </a:cubicBezTo>
                  <a:cubicBezTo>
                    <a:pt x="4589501" y="10454"/>
                    <a:pt x="4591794" y="15988"/>
                    <a:pt x="4591794" y="21759"/>
                  </a:cubicBezTo>
                  <a:lnTo>
                    <a:pt x="4591794" y="2507930"/>
                  </a:lnTo>
                  <a:cubicBezTo>
                    <a:pt x="4591794" y="2513701"/>
                    <a:pt x="4589501" y="2519236"/>
                    <a:pt x="4585421" y="2523316"/>
                  </a:cubicBezTo>
                  <a:cubicBezTo>
                    <a:pt x="4581340" y="2527397"/>
                    <a:pt x="4575806" y="2529689"/>
                    <a:pt x="4570035" y="2529689"/>
                  </a:cubicBezTo>
                  <a:lnTo>
                    <a:pt x="21759" y="2529689"/>
                  </a:lnTo>
                  <a:cubicBezTo>
                    <a:pt x="15988" y="2529689"/>
                    <a:pt x="10454" y="2527397"/>
                    <a:pt x="6373" y="2523316"/>
                  </a:cubicBezTo>
                  <a:cubicBezTo>
                    <a:pt x="2292" y="2519236"/>
                    <a:pt x="0" y="2513701"/>
                    <a:pt x="0" y="2507930"/>
                  </a:cubicBezTo>
                  <a:lnTo>
                    <a:pt x="0" y="21759"/>
                  </a:lnTo>
                  <a:cubicBezTo>
                    <a:pt x="0" y="15988"/>
                    <a:pt x="2292" y="10454"/>
                    <a:pt x="6373" y="6373"/>
                  </a:cubicBezTo>
                  <a:cubicBezTo>
                    <a:pt x="10454" y="2292"/>
                    <a:pt x="15988" y="0"/>
                    <a:pt x="21759" y="0"/>
                  </a:cubicBezTo>
                  <a:close/>
                </a:path>
              </a:pathLst>
            </a:custGeom>
            <a:solidFill>
              <a:srgbClr val="000000"/>
            </a:solidFill>
            <a:ln w="47625" cap="rnd">
              <a:solidFill>
                <a:srgbClr val="B50A6F"/>
              </a:solidFill>
              <a:prstDash val="solid"/>
              <a:round/>
            </a:ln>
          </p:spPr>
        </p:sp>
        <p:sp>
          <p:nvSpPr>
            <p:cNvPr name="TextBox 4" id="4"/>
            <p:cNvSpPr txBox="true"/>
            <p:nvPr/>
          </p:nvSpPr>
          <p:spPr>
            <a:xfrm>
              <a:off x="0" y="-28575"/>
              <a:ext cx="4591794" cy="2558264"/>
            </a:xfrm>
            <a:prstGeom prst="rect">
              <a:avLst/>
            </a:prstGeom>
          </p:spPr>
          <p:txBody>
            <a:bodyPr anchor="ctr" rtlCol="false" tIns="254000" lIns="254000" bIns="254000" rIns="254000"/>
            <a:lstStyle/>
            <a:p>
              <a:pPr algn="ctr">
                <a:lnSpc>
                  <a:spcPts val="2100"/>
                </a:lnSpc>
              </a:pPr>
            </a:p>
          </p:txBody>
        </p:sp>
      </p:grpSp>
      <p:sp>
        <p:nvSpPr>
          <p:cNvPr name="Freeform 5" id="5" descr="pixelated arrow pointing to the right"/>
          <p:cNvSpPr/>
          <p:nvPr/>
        </p:nvSpPr>
        <p:spPr>
          <a:xfrm flipH="true" flipV="false" rot="0">
            <a:off x="1156094" y="415893"/>
            <a:ext cx="335928" cy="313329"/>
          </a:xfrm>
          <a:custGeom>
            <a:avLst/>
            <a:gdLst/>
            <a:ahLst/>
            <a:cxnLst/>
            <a:rect r="r" b="b" t="t" l="l"/>
            <a:pathLst>
              <a:path h="313329" w="335928">
                <a:moveTo>
                  <a:pt x="335928" y="0"/>
                </a:moveTo>
                <a:lnTo>
                  <a:pt x="0" y="0"/>
                </a:lnTo>
                <a:lnTo>
                  <a:pt x="0" y="313329"/>
                </a:lnTo>
                <a:lnTo>
                  <a:pt x="335928" y="313329"/>
                </a:lnTo>
                <a:lnTo>
                  <a:pt x="335928" y="0"/>
                </a:lnTo>
                <a:close/>
              </a:path>
            </a:pathLst>
          </a:custGeom>
          <a:blipFill>
            <a:blip r:embed="rId2">
              <a:extLst>
                <a:ext uri="{96DAC541-7B7A-43D3-8B79-37D633B846F1}">
                  <asvg:svgBlip xmlns:asvg="http://schemas.microsoft.com/office/drawing/2016/SVG/main" r:embed="rId3"/>
                </a:ext>
              </a:extLst>
            </a:blip>
            <a:stretch>
              <a:fillRect l="0" t="0" r="0" b="0"/>
            </a:stretch>
          </a:blipFill>
        </p:spPr>
      </p:sp>
      <p:pic>
        <p:nvPicPr>
          <p:cNvPr name="Picture 6" id="6">
            <a:hlinkClick action="ppaction://media"/>
          </p:cNvPr>
          <p:cNvPicPr>
            <a:picLocks noChangeAspect="true"/>
          </p:cNvPicPr>
          <p:nvPr>
            <a:videoFile r:link="rId5"/>
            <p:extLst>
              <p:ext uri="{DAA4B4D4-6D71-4841-9C94-3DE7FCFB9230}">
                <p14:media xmlns:p14="http://schemas.microsoft.com/office/powerpoint/2010/main" r:embed="rId6">
                  <p14:trim st="12530.0000" end="33.3330"/>
                </p14:media>
              </p:ext>
            </p:extLst>
          </p:nvPr>
        </p:nvPicPr>
        <p:blipFill>
          <a:blip r:embed="rId4"/>
          <a:srcRect l="11972" t="0" r="35591" b="0"/>
          <a:stretch>
            <a:fillRect/>
          </a:stretch>
        </p:blipFill>
        <p:spPr>
          <a:xfrm flipH="false" flipV="false" rot="0">
            <a:off x="4774785" y="917230"/>
            <a:ext cx="8079258" cy="8667017"/>
          </a:xfrm>
          <a:prstGeom prst="rect">
            <a:avLst/>
          </a:prstGeom>
        </p:spPr>
      </p:pic>
      <p:sp>
        <p:nvSpPr>
          <p:cNvPr name="TextBox 7" id="7"/>
          <p:cNvSpPr txBox="true"/>
          <p:nvPr/>
        </p:nvSpPr>
        <p:spPr>
          <a:xfrm rot="0">
            <a:off x="1597367" y="305857"/>
            <a:ext cx="6563991" cy="495300"/>
          </a:xfrm>
          <a:prstGeom prst="rect">
            <a:avLst/>
          </a:prstGeom>
        </p:spPr>
        <p:txBody>
          <a:bodyPr anchor="t" rtlCol="false" tIns="0" lIns="0" bIns="0" rIns="0">
            <a:spAutoFit/>
          </a:bodyPr>
          <a:lstStyle/>
          <a:p>
            <a:pPr algn="l" marL="0" indent="0" lvl="0">
              <a:lnSpc>
                <a:spcPts val="3600"/>
              </a:lnSpc>
              <a:spcBef>
                <a:spcPct val="0"/>
              </a:spcBef>
            </a:pPr>
            <a:r>
              <a:rPr lang="en-US" sz="3000">
                <a:solidFill>
                  <a:srgbClr val="FFFFFF"/>
                </a:solidFill>
                <a:latin typeface="Arcade Gamer"/>
                <a:ea typeface="Arcade Gamer"/>
                <a:cs typeface="Arcade Gamer"/>
                <a:sym typeface="Arcade Gamer"/>
              </a:rPr>
              <a:t>VÍDEO DO PROGRAMA</a:t>
            </a:r>
          </a:p>
        </p:txBody>
      </p:sp>
      <p:grpSp>
        <p:nvGrpSpPr>
          <p:cNvPr name="Group 8" id="8"/>
          <p:cNvGrpSpPr/>
          <p:nvPr/>
        </p:nvGrpSpPr>
        <p:grpSpPr>
          <a:xfrm rot="0">
            <a:off x="17414602" y="9085772"/>
            <a:ext cx="646680" cy="646680"/>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50A6F"/>
            </a:solidFill>
          </p:spPr>
        </p:sp>
        <p:sp>
          <p:nvSpPr>
            <p:cNvPr name="TextBox 10" id="10"/>
            <p:cNvSpPr txBox="true"/>
            <p:nvPr/>
          </p:nvSpPr>
          <p:spPr>
            <a:xfrm>
              <a:off x="76200" y="28575"/>
              <a:ext cx="660400" cy="708025"/>
            </a:xfrm>
            <a:prstGeom prst="rect">
              <a:avLst/>
            </a:prstGeom>
          </p:spPr>
          <p:txBody>
            <a:bodyPr anchor="ctr" rtlCol="false" tIns="50800" lIns="50800" bIns="50800" rIns="50800"/>
            <a:lstStyle/>
            <a:p>
              <a:pPr algn="ctr">
                <a:lnSpc>
                  <a:spcPts val="2800"/>
                </a:lnSpc>
              </a:pPr>
            </a:p>
          </p:txBody>
        </p:sp>
      </p:grpSp>
      <p:sp>
        <p:nvSpPr>
          <p:cNvPr name="TextBox 11" id="11"/>
          <p:cNvSpPr txBox="true"/>
          <p:nvPr/>
        </p:nvSpPr>
        <p:spPr>
          <a:xfrm rot="0">
            <a:off x="17592686"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Open Sans"/>
                <a:ea typeface="Open Sans"/>
                <a:cs typeface="Open Sans"/>
                <a:sym typeface="Open Sans"/>
              </a:rPr>
              <a:t>44</a:t>
            </a:r>
          </a:p>
        </p:txBody>
      </p:sp>
    </p:spTree>
  </p:cSld>
  <p:clrMapOvr>
    <a:masterClrMapping/>
  </p:clrMapOvr>
  <p:transition spd="slow">
    <p:push dir="l"/>
  </p:transition>
  <p:timing>
    <p:tnLst>
      <p:par>
        <p:cTn dur="indefinite" restart="never" nodeType="tmRoot">
          <p:childTnLst>
            <p:video>
              <p:cMediaNode vol="100000">
                <p:cTn fill="hold" display="false">
                  <p:stCondLst>
                    <p:cond delay="indefinite"/>
                  </p:stCondLst>
                </p:cTn>
                <p:tgtEl>
                  <p:spTgt spid="6"/>
                </p:tgtEl>
              </p:cMediaNode>
            </p:video>
          </p:childTnLst>
        </p:cTn>
      </p:par>
    </p:tnLst>
  </p:timing>
</p:sld>
</file>

<file path=ppt/slides/slide45.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2307356" y="8690086"/>
            <a:ext cx="12229780" cy="2090181"/>
          </a:xfrm>
          <a:custGeom>
            <a:avLst/>
            <a:gdLst/>
            <a:ahLst/>
            <a:cxnLst/>
            <a:rect r="r" b="b" t="t" l="l"/>
            <a:pathLst>
              <a:path h="2090181" w="12229780">
                <a:moveTo>
                  <a:pt x="0" y="0"/>
                </a:moveTo>
                <a:lnTo>
                  <a:pt x="12229781" y="0"/>
                </a:lnTo>
                <a:lnTo>
                  <a:pt x="12229781" y="2090180"/>
                </a:lnTo>
                <a:lnTo>
                  <a:pt x="0" y="209018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9475996" y="8690086"/>
            <a:ext cx="12229780" cy="2090181"/>
          </a:xfrm>
          <a:custGeom>
            <a:avLst/>
            <a:gdLst/>
            <a:ahLst/>
            <a:cxnLst/>
            <a:rect r="r" b="b" t="t" l="l"/>
            <a:pathLst>
              <a:path h="2090181" w="12229780">
                <a:moveTo>
                  <a:pt x="0" y="0"/>
                </a:moveTo>
                <a:lnTo>
                  <a:pt x="12229781" y="0"/>
                </a:lnTo>
                <a:lnTo>
                  <a:pt x="12229781" y="2090180"/>
                </a:lnTo>
                <a:lnTo>
                  <a:pt x="0" y="209018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2202616" y="1303842"/>
            <a:ext cx="13629156" cy="3094751"/>
          </a:xfrm>
          <a:prstGeom prst="rect">
            <a:avLst/>
          </a:prstGeom>
        </p:spPr>
        <p:txBody>
          <a:bodyPr anchor="t" rtlCol="false" tIns="0" lIns="0" bIns="0" rIns="0">
            <a:spAutoFit/>
          </a:bodyPr>
          <a:lstStyle/>
          <a:p>
            <a:pPr algn="ctr" marL="0" indent="0" lvl="0">
              <a:lnSpc>
                <a:spcPts val="12123"/>
              </a:lnSpc>
              <a:spcBef>
                <a:spcPct val="0"/>
              </a:spcBef>
            </a:pPr>
            <a:r>
              <a:rPr lang="en-US" sz="8659">
                <a:solidFill>
                  <a:srgbClr val="FFFFFF"/>
                </a:solidFill>
                <a:latin typeface="Arcade Gamer"/>
                <a:ea typeface="Arcade Gamer"/>
                <a:cs typeface="Arcade Gamer"/>
                <a:sym typeface="Arcade Gamer"/>
              </a:rPr>
              <a:t>ADENDO:</a:t>
            </a:r>
          </a:p>
          <a:p>
            <a:pPr algn="ctr" marL="0" indent="0" lvl="0">
              <a:lnSpc>
                <a:spcPts val="12123"/>
              </a:lnSpc>
              <a:spcBef>
                <a:spcPct val="0"/>
              </a:spcBef>
            </a:pPr>
            <a:r>
              <a:rPr lang="en-US" sz="8659" u="none">
                <a:solidFill>
                  <a:srgbClr val="FFFFFF"/>
                </a:solidFill>
                <a:latin typeface="Arcade Gamer"/>
                <a:ea typeface="Arcade Gamer"/>
                <a:cs typeface="Arcade Gamer"/>
                <a:sym typeface="Arcade Gamer"/>
              </a:rPr>
              <a:t>NPC COMPLEXO</a:t>
            </a:r>
          </a:p>
        </p:txBody>
      </p:sp>
      <p:sp>
        <p:nvSpPr>
          <p:cNvPr name="Freeform 5" id="5"/>
          <p:cNvSpPr/>
          <p:nvPr/>
        </p:nvSpPr>
        <p:spPr>
          <a:xfrm flipH="false" flipV="false" rot="0">
            <a:off x="16022675" y="1028700"/>
            <a:ext cx="3187865" cy="1628709"/>
          </a:xfrm>
          <a:custGeom>
            <a:avLst/>
            <a:gdLst/>
            <a:ahLst/>
            <a:cxnLst/>
            <a:rect r="r" b="b" t="t" l="l"/>
            <a:pathLst>
              <a:path h="1628709" w="3187865">
                <a:moveTo>
                  <a:pt x="0" y="0"/>
                </a:moveTo>
                <a:lnTo>
                  <a:pt x="3187865" y="0"/>
                </a:lnTo>
                <a:lnTo>
                  <a:pt x="3187865" y="1628709"/>
                </a:lnTo>
                <a:lnTo>
                  <a:pt x="0" y="16287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920987" y="47045"/>
            <a:ext cx="3187865" cy="1628709"/>
          </a:xfrm>
          <a:custGeom>
            <a:avLst/>
            <a:gdLst/>
            <a:ahLst/>
            <a:cxnLst/>
            <a:rect r="r" b="b" t="t" l="l"/>
            <a:pathLst>
              <a:path h="1628709" w="3187865">
                <a:moveTo>
                  <a:pt x="0" y="0"/>
                </a:moveTo>
                <a:lnTo>
                  <a:pt x="3187864" y="0"/>
                </a:lnTo>
                <a:lnTo>
                  <a:pt x="3187864" y="1628709"/>
                </a:lnTo>
                <a:lnTo>
                  <a:pt x="0" y="16287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1088565" y="2528934"/>
            <a:ext cx="1746332" cy="892217"/>
          </a:xfrm>
          <a:custGeom>
            <a:avLst/>
            <a:gdLst/>
            <a:ahLst/>
            <a:cxnLst/>
            <a:rect r="r" b="b" t="t" l="l"/>
            <a:pathLst>
              <a:path h="892217" w="1746332">
                <a:moveTo>
                  <a:pt x="0" y="0"/>
                </a:moveTo>
                <a:lnTo>
                  <a:pt x="1746332" y="0"/>
                </a:lnTo>
                <a:lnTo>
                  <a:pt x="1746332" y="892217"/>
                </a:lnTo>
                <a:lnTo>
                  <a:pt x="0" y="89221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5294406" y="5791303"/>
            <a:ext cx="1518062" cy="2849605"/>
          </a:xfrm>
          <a:custGeom>
            <a:avLst/>
            <a:gdLst/>
            <a:ahLst/>
            <a:cxnLst/>
            <a:rect r="r" b="b" t="t" l="l"/>
            <a:pathLst>
              <a:path h="2849605" w="1518062">
                <a:moveTo>
                  <a:pt x="0" y="0"/>
                </a:moveTo>
                <a:lnTo>
                  <a:pt x="1518062" y="0"/>
                </a:lnTo>
                <a:lnTo>
                  <a:pt x="1518062" y="2849605"/>
                </a:lnTo>
                <a:lnTo>
                  <a:pt x="0" y="284960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0">
            <a:off x="16330324" y="1675754"/>
            <a:ext cx="1545974" cy="2034177"/>
          </a:xfrm>
          <a:custGeom>
            <a:avLst/>
            <a:gdLst/>
            <a:ahLst/>
            <a:cxnLst/>
            <a:rect r="r" b="b" t="t" l="l"/>
            <a:pathLst>
              <a:path h="2034177" w="1545974">
                <a:moveTo>
                  <a:pt x="0" y="0"/>
                </a:moveTo>
                <a:lnTo>
                  <a:pt x="1545974" y="0"/>
                </a:lnTo>
                <a:lnTo>
                  <a:pt x="1545974" y="2034177"/>
                </a:lnTo>
                <a:lnTo>
                  <a:pt x="0" y="203417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0" id="10"/>
          <p:cNvSpPr/>
          <p:nvPr/>
        </p:nvSpPr>
        <p:spPr>
          <a:xfrm flipH="false" flipV="false" rot="0">
            <a:off x="14795856" y="3709931"/>
            <a:ext cx="8829368" cy="1509019"/>
          </a:xfrm>
          <a:custGeom>
            <a:avLst/>
            <a:gdLst/>
            <a:ahLst/>
            <a:cxnLst/>
            <a:rect r="r" b="b" t="t" l="l"/>
            <a:pathLst>
              <a:path h="1509019" w="8829368">
                <a:moveTo>
                  <a:pt x="0" y="0"/>
                </a:moveTo>
                <a:lnTo>
                  <a:pt x="8829367" y="0"/>
                </a:lnTo>
                <a:lnTo>
                  <a:pt x="8829367" y="1509019"/>
                </a:lnTo>
                <a:lnTo>
                  <a:pt x="0" y="150901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1" id="11"/>
          <p:cNvSpPr/>
          <p:nvPr/>
        </p:nvSpPr>
        <p:spPr>
          <a:xfrm flipH="false" flipV="false" rot="0">
            <a:off x="7688768" y="5933334"/>
            <a:ext cx="2659240" cy="1378764"/>
          </a:xfrm>
          <a:custGeom>
            <a:avLst/>
            <a:gdLst/>
            <a:ahLst/>
            <a:cxnLst/>
            <a:rect r="r" b="b" t="t" l="l"/>
            <a:pathLst>
              <a:path h="1378764" w="2659240">
                <a:moveTo>
                  <a:pt x="0" y="0"/>
                </a:moveTo>
                <a:lnTo>
                  <a:pt x="2659240" y="0"/>
                </a:lnTo>
                <a:lnTo>
                  <a:pt x="2659240" y="1378764"/>
                </a:lnTo>
                <a:lnTo>
                  <a:pt x="0" y="1378764"/>
                </a:lnTo>
                <a:lnTo>
                  <a:pt x="0" y="0"/>
                </a:lnTo>
                <a:close/>
              </a:path>
            </a:pathLst>
          </a:custGeom>
          <a:blipFill>
            <a:blip r:embed="rId2">
              <a:extLst>
                <a:ext uri="{96DAC541-7B7A-43D3-8B79-37D633B846F1}">
                  <asvg:svgBlip xmlns:asvg="http://schemas.microsoft.com/office/drawing/2016/SVG/main" r:embed="rId3"/>
                </a:ext>
              </a:extLst>
            </a:blip>
            <a:stretch>
              <a:fillRect l="0" t="0" r="-203366" b="0"/>
            </a:stretch>
          </a:blipFill>
        </p:spPr>
      </p:sp>
      <p:sp>
        <p:nvSpPr>
          <p:cNvPr name="Freeform 12" id="12"/>
          <p:cNvSpPr/>
          <p:nvPr/>
        </p:nvSpPr>
        <p:spPr>
          <a:xfrm flipH="false" flipV="false" rot="0">
            <a:off x="-4431735" y="4285287"/>
            <a:ext cx="8239269" cy="1408166"/>
          </a:xfrm>
          <a:custGeom>
            <a:avLst/>
            <a:gdLst/>
            <a:ahLst/>
            <a:cxnLst/>
            <a:rect r="r" b="b" t="t" l="l"/>
            <a:pathLst>
              <a:path h="1408166" w="8239269">
                <a:moveTo>
                  <a:pt x="0" y="0"/>
                </a:moveTo>
                <a:lnTo>
                  <a:pt x="8239269" y="0"/>
                </a:lnTo>
                <a:lnTo>
                  <a:pt x="8239269" y="1408166"/>
                </a:lnTo>
                <a:lnTo>
                  <a:pt x="0" y="14081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3" id="13"/>
          <p:cNvSpPr/>
          <p:nvPr/>
        </p:nvSpPr>
        <p:spPr>
          <a:xfrm flipH="false" flipV="false" rot="0">
            <a:off x="9475996" y="-600009"/>
            <a:ext cx="3867541" cy="1975962"/>
          </a:xfrm>
          <a:custGeom>
            <a:avLst/>
            <a:gdLst/>
            <a:ahLst/>
            <a:cxnLst/>
            <a:rect r="r" b="b" t="t" l="l"/>
            <a:pathLst>
              <a:path h="1975962" w="3867541">
                <a:moveTo>
                  <a:pt x="0" y="0"/>
                </a:moveTo>
                <a:lnTo>
                  <a:pt x="3867542" y="0"/>
                </a:lnTo>
                <a:lnTo>
                  <a:pt x="3867542" y="1975962"/>
                </a:lnTo>
                <a:lnTo>
                  <a:pt x="0" y="197596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4" id="14"/>
          <p:cNvSpPr/>
          <p:nvPr/>
        </p:nvSpPr>
        <p:spPr>
          <a:xfrm flipH="false" flipV="false" rot="0">
            <a:off x="1028700" y="2929645"/>
            <a:ext cx="983013" cy="983013"/>
          </a:xfrm>
          <a:custGeom>
            <a:avLst/>
            <a:gdLst/>
            <a:ahLst/>
            <a:cxnLst/>
            <a:rect r="r" b="b" t="t" l="l"/>
            <a:pathLst>
              <a:path h="983013" w="983013">
                <a:moveTo>
                  <a:pt x="0" y="0"/>
                </a:moveTo>
                <a:lnTo>
                  <a:pt x="983013" y="0"/>
                </a:lnTo>
                <a:lnTo>
                  <a:pt x="983013" y="983013"/>
                </a:lnTo>
                <a:lnTo>
                  <a:pt x="0" y="98301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5" id="15"/>
          <p:cNvSpPr/>
          <p:nvPr/>
        </p:nvSpPr>
        <p:spPr>
          <a:xfrm flipH="false" flipV="false" rot="0">
            <a:off x="8652494" y="7509586"/>
            <a:ext cx="983013" cy="983013"/>
          </a:xfrm>
          <a:custGeom>
            <a:avLst/>
            <a:gdLst/>
            <a:ahLst/>
            <a:cxnLst/>
            <a:rect r="r" b="b" t="t" l="l"/>
            <a:pathLst>
              <a:path h="983013" w="983013">
                <a:moveTo>
                  <a:pt x="0" y="0"/>
                </a:moveTo>
                <a:lnTo>
                  <a:pt x="983012" y="0"/>
                </a:lnTo>
                <a:lnTo>
                  <a:pt x="983012" y="983012"/>
                </a:lnTo>
                <a:lnTo>
                  <a:pt x="0" y="983012"/>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6" id="16"/>
          <p:cNvSpPr/>
          <p:nvPr/>
        </p:nvSpPr>
        <p:spPr>
          <a:xfrm flipH="false" flipV="false" rot="0">
            <a:off x="13693137" y="7114200"/>
            <a:ext cx="2205437" cy="1575885"/>
          </a:xfrm>
          <a:custGeom>
            <a:avLst/>
            <a:gdLst/>
            <a:ahLst/>
            <a:cxnLst/>
            <a:rect r="r" b="b" t="t" l="l"/>
            <a:pathLst>
              <a:path h="1575885" w="2205437">
                <a:moveTo>
                  <a:pt x="0" y="0"/>
                </a:moveTo>
                <a:lnTo>
                  <a:pt x="2205437" y="0"/>
                </a:lnTo>
                <a:lnTo>
                  <a:pt x="2205437" y="1575886"/>
                </a:lnTo>
                <a:lnTo>
                  <a:pt x="0" y="1575886"/>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7" id="17"/>
          <p:cNvSpPr/>
          <p:nvPr/>
        </p:nvSpPr>
        <p:spPr>
          <a:xfrm flipH="false" flipV="false" rot="0">
            <a:off x="11227303" y="5742126"/>
            <a:ext cx="1586538" cy="2947960"/>
          </a:xfrm>
          <a:custGeom>
            <a:avLst/>
            <a:gdLst/>
            <a:ahLst/>
            <a:cxnLst/>
            <a:rect r="r" b="b" t="t" l="l"/>
            <a:pathLst>
              <a:path h="2947960" w="1586538">
                <a:moveTo>
                  <a:pt x="0" y="0"/>
                </a:moveTo>
                <a:lnTo>
                  <a:pt x="1586539" y="0"/>
                </a:lnTo>
                <a:lnTo>
                  <a:pt x="1586539" y="2947960"/>
                </a:lnTo>
                <a:lnTo>
                  <a:pt x="0" y="2947960"/>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8" id="18"/>
          <p:cNvSpPr/>
          <p:nvPr/>
        </p:nvSpPr>
        <p:spPr>
          <a:xfrm flipH="false" flipV="false" rot="0">
            <a:off x="1028700" y="5693453"/>
            <a:ext cx="1488096" cy="1903378"/>
          </a:xfrm>
          <a:custGeom>
            <a:avLst/>
            <a:gdLst/>
            <a:ahLst/>
            <a:cxnLst/>
            <a:rect r="r" b="b" t="t" l="l"/>
            <a:pathLst>
              <a:path h="1903378" w="1488096">
                <a:moveTo>
                  <a:pt x="0" y="0"/>
                </a:moveTo>
                <a:lnTo>
                  <a:pt x="1488096" y="0"/>
                </a:lnTo>
                <a:lnTo>
                  <a:pt x="1488096" y="1903378"/>
                </a:lnTo>
                <a:lnTo>
                  <a:pt x="0" y="1903378"/>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grpSp>
        <p:nvGrpSpPr>
          <p:cNvPr name="Group 19" id="19"/>
          <p:cNvGrpSpPr/>
          <p:nvPr/>
        </p:nvGrpSpPr>
        <p:grpSpPr>
          <a:xfrm rot="0">
            <a:off x="17414602" y="9085772"/>
            <a:ext cx="646680" cy="646680"/>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50A6F"/>
            </a:solidFill>
          </p:spPr>
        </p:sp>
        <p:sp>
          <p:nvSpPr>
            <p:cNvPr name="TextBox 21" id="21"/>
            <p:cNvSpPr txBox="true"/>
            <p:nvPr/>
          </p:nvSpPr>
          <p:spPr>
            <a:xfrm>
              <a:off x="76200" y="28575"/>
              <a:ext cx="660400" cy="708025"/>
            </a:xfrm>
            <a:prstGeom prst="rect">
              <a:avLst/>
            </a:prstGeom>
          </p:spPr>
          <p:txBody>
            <a:bodyPr anchor="ctr" rtlCol="false" tIns="50800" lIns="50800" bIns="50800" rIns="50800"/>
            <a:lstStyle/>
            <a:p>
              <a:pPr algn="ctr">
                <a:lnSpc>
                  <a:spcPts val="2800"/>
                </a:lnSpc>
              </a:pPr>
            </a:p>
          </p:txBody>
        </p:sp>
      </p:grpSp>
      <p:sp>
        <p:nvSpPr>
          <p:cNvPr name="TextBox 22" id="22"/>
          <p:cNvSpPr txBox="true"/>
          <p:nvPr/>
        </p:nvSpPr>
        <p:spPr>
          <a:xfrm rot="0">
            <a:off x="17592686"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Open Sans"/>
                <a:ea typeface="Open Sans"/>
                <a:cs typeface="Open Sans"/>
                <a:sym typeface="Open Sans"/>
              </a:rPr>
              <a:t>45</a:t>
            </a:r>
          </a:p>
        </p:txBody>
      </p:sp>
    </p:spTree>
  </p:cSld>
  <p:clrMapOvr>
    <a:masterClrMapping/>
  </p:clrMapOvr>
  <p:transition spd="slow">
    <p:push dir="l"/>
  </p:transition>
</p:sld>
</file>

<file path=ppt/slides/slide46.xml><?xml version="1.0" encoding="utf-8"?>
<p:sld xmlns:p="http://schemas.openxmlformats.org/presentationml/2006/main" xmlns:a="http://schemas.openxmlformats.org/drawingml/2006/main" xmlns:r="http://schemas.openxmlformats.org/officeDocument/2006/relationships">
  <p:cSld>
    <p:bg>
      <p:bgPr>
        <a:solidFill>
          <a:srgbClr val="090808"/>
        </a:solidFill>
      </p:bgPr>
    </p:bg>
    <p:spTree>
      <p:nvGrpSpPr>
        <p:cNvPr id="1" name=""/>
        <p:cNvGrpSpPr/>
        <p:nvPr/>
      </p:nvGrpSpPr>
      <p:grpSpPr>
        <a:xfrm>
          <a:off x="0" y="0"/>
          <a:ext cx="0" cy="0"/>
          <a:chOff x="0" y="0"/>
          <a:chExt cx="0" cy="0"/>
        </a:xfrm>
      </p:grpSpPr>
      <p:sp>
        <p:nvSpPr>
          <p:cNvPr name="Freeform 2" id="2"/>
          <p:cNvSpPr/>
          <p:nvPr/>
        </p:nvSpPr>
        <p:spPr>
          <a:xfrm flipH="false" flipV="false" rot="0">
            <a:off x="848557" y="502213"/>
            <a:ext cx="2796889" cy="508525"/>
          </a:xfrm>
          <a:custGeom>
            <a:avLst/>
            <a:gdLst/>
            <a:ahLst/>
            <a:cxnLst/>
            <a:rect r="r" b="b" t="t" l="l"/>
            <a:pathLst>
              <a:path h="508525" w="2796889">
                <a:moveTo>
                  <a:pt x="0" y="0"/>
                </a:moveTo>
                <a:lnTo>
                  <a:pt x="2796889" y="0"/>
                </a:lnTo>
                <a:lnTo>
                  <a:pt x="2796889" y="508526"/>
                </a:lnTo>
                <a:lnTo>
                  <a:pt x="0" y="50852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38999" y="9657919"/>
            <a:ext cx="4093473" cy="781481"/>
          </a:xfrm>
          <a:custGeom>
            <a:avLst/>
            <a:gdLst/>
            <a:ahLst/>
            <a:cxnLst/>
            <a:rect r="r" b="b" t="t" l="l"/>
            <a:pathLst>
              <a:path h="781481" w="4093473">
                <a:moveTo>
                  <a:pt x="0" y="0"/>
                </a:moveTo>
                <a:lnTo>
                  <a:pt x="4093472" y="0"/>
                </a:lnTo>
                <a:lnTo>
                  <a:pt x="4093472" y="781481"/>
                </a:lnTo>
                <a:lnTo>
                  <a:pt x="0" y="78148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2670034" y="9657919"/>
            <a:ext cx="4093473" cy="781481"/>
          </a:xfrm>
          <a:custGeom>
            <a:avLst/>
            <a:gdLst/>
            <a:ahLst/>
            <a:cxnLst/>
            <a:rect r="r" b="b" t="t" l="l"/>
            <a:pathLst>
              <a:path h="781481" w="4093473">
                <a:moveTo>
                  <a:pt x="0" y="0"/>
                </a:moveTo>
                <a:lnTo>
                  <a:pt x="4093473" y="0"/>
                </a:lnTo>
                <a:lnTo>
                  <a:pt x="4093473" y="781481"/>
                </a:lnTo>
                <a:lnTo>
                  <a:pt x="0" y="78148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6763507" y="9657919"/>
            <a:ext cx="1558919" cy="742609"/>
          </a:xfrm>
          <a:custGeom>
            <a:avLst/>
            <a:gdLst/>
            <a:ahLst/>
            <a:cxnLst/>
            <a:rect r="r" b="b" t="t" l="l"/>
            <a:pathLst>
              <a:path h="742609" w="1558919">
                <a:moveTo>
                  <a:pt x="0" y="0"/>
                </a:moveTo>
                <a:lnTo>
                  <a:pt x="1558918" y="0"/>
                </a:lnTo>
                <a:lnTo>
                  <a:pt x="1558918" y="742609"/>
                </a:lnTo>
                <a:lnTo>
                  <a:pt x="0" y="742609"/>
                </a:lnTo>
                <a:lnTo>
                  <a:pt x="0" y="0"/>
                </a:lnTo>
                <a:close/>
              </a:path>
            </a:pathLst>
          </a:custGeom>
          <a:blipFill>
            <a:blip r:embed="rId4">
              <a:extLst>
                <a:ext uri="{96DAC541-7B7A-43D3-8B79-37D633B846F1}">
                  <asvg:svgBlip xmlns:asvg="http://schemas.microsoft.com/office/drawing/2016/SVG/main" r:embed="rId5"/>
                </a:ext>
              </a:extLst>
            </a:blip>
            <a:stretch>
              <a:fillRect l="0" t="0" r="-162584" b="-5234"/>
            </a:stretch>
          </a:blipFill>
        </p:spPr>
      </p:sp>
      <p:sp>
        <p:nvSpPr>
          <p:cNvPr name="Freeform 6" id="6"/>
          <p:cNvSpPr/>
          <p:nvPr/>
        </p:nvSpPr>
        <p:spPr>
          <a:xfrm flipH="false" flipV="false" rot="0">
            <a:off x="16133785" y="6832600"/>
            <a:ext cx="1621470" cy="3012867"/>
          </a:xfrm>
          <a:custGeom>
            <a:avLst/>
            <a:gdLst/>
            <a:ahLst/>
            <a:cxnLst/>
            <a:rect r="r" b="b" t="t" l="l"/>
            <a:pathLst>
              <a:path h="3012867" w="1621470">
                <a:moveTo>
                  <a:pt x="0" y="0"/>
                </a:moveTo>
                <a:lnTo>
                  <a:pt x="1621470" y="0"/>
                </a:lnTo>
                <a:lnTo>
                  <a:pt x="1621470" y="3012867"/>
                </a:lnTo>
                <a:lnTo>
                  <a:pt x="0" y="301286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15950927" y="1293326"/>
            <a:ext cx="993593" cy="899653"/>
          </a:xfrm>
          <a:custGeom>
            <a:avLst/>
            <a:gdLst/>
            <a:ahLst/>
            <a:cxnLst/>
            <a:rect r="r" b="b" t="t" l="l"/>
            <a:pathLst>
              <a:path h="899653" w="993593">
                <a:moveTo>
                  <a:pt x="0" y="0"/>
                </a:moveTo>
                <a:lnTo>
                  <a:pt x="993593" y="0"/>
                </a:lnTo>
                <a:lnTo>
                  <a:pt x="993593" y="899653"/>
                </a:lnTo>
                <a:lnTo>
                  <a:pt x="0" y="89965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8" id="8"/>
          <p:cNvSpPr/>
          <p:nvPr/>
        </p:nvSpPr>
        <p:spPr>
          <a:xfrm flipH="false" flipV="false" rot="0">
            <a:off x="5551624" y="9657919"/>
            <a:ext cx="7315200" cy="1103930"/>
          </a:xfrm>
          <a:custGeom>
            <a:avLst/>
            <a:gdLst/>
            <a:ahLst/>
            <a:cxnLst/>
            <a:rect r="r" b="b" t="t" l="l"/>
            <a:pathLst>
              <a:path h="1103930" w="7315200">
                <a:moveTo>
                  <a:pt x="0" y="0"/>
                </a:moveTo>
                <a:lnTo>
                  <a:pt x="7315200" y="0"/>
                </a:lnTo>
                <a:lnTo>
                  <a:pt x="7315200" y="1103930"/>
                </a:lnTo>
                <a:lnTo>
                  <a:pt x="0" y="110393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9" id="9"/>
          <p:cNvSpPr/>
          <p:nvPr/>
        </p:nvSpPr>
        <p:spPr>
          <a:xfrm flipH="false" flipV="false" rot="0">
            <a:off x="4132471" y="9657919"/>
            <a:ext cx="2266608" cy="781481"/>
          </a:xfrm>
          <a:custGeom>
            <a:avLst/>
            <a:gdLst/>
            <a:ahLst/>
            <a:cxnLst/>
            <a:rect r="r" b="b" t="t" l="l"/>
            <a:pathLst>
              <a:path h="781481" w="2266608">
                <a:moveTo>
                  <a:pt x="0" y="0"/>
                </a:moveTo>
                <a:lnTo>
                  <a:pt x="2266608" y="0"/>
                </a:lnTo>
                <a:lnTo>
                  <a:pt x="2266608" y="781481"/>
                </a:lnTo>
                <a:lnTo>
                  <a:pt x="0" y="781481"/>
                </a:lnTo>
                <a:lnTo>
                  <a:pt x="0" y="0"/>
                </a:lnTo>
                <a:close/>
              </a:path>
            </a:pathLst>
          </a:custGeom>
          <a:blipFill>
            <a:blip r:embed="rId4">
              <a:extLst>
                <a:ext uri="{96DAC541-7B7A-43D3-8B79-37D633B846F1}">
                  <asvg:svgBlip xmlns:asvg="http://schemas.microsoft.com/office/drawing/2016/SVG/main" r:embed="rId5"/>
                </a:ext>
              </a:extLst>
            </a:blip>
            <a:stretch>
              <a:fillRect l="0" t="0" r="-80599" b="0"/>
            </a:stretch>
          </a:blipFill>
        </p:spPr>
      </p:sp>
      <p:sp>
        <p:nvSpPr>
          <p:cNvPr name="Freeform 10" id="10"/>
          <p:cNvSpPr/>
          <p:nvPr/>
        </p:nvSpPr>
        <p:spPr>
          <a:xfrm flipH="false" flipV="false" rot="0">
            <a:off x="38999" y="3029927"/>
            <a:ext cx="1361751" cy="6627992"/>
          </a:xfrm>
          <a:custGeom>
            <a:avLst/>
            <a:gdLst/>
            <a:ahLst/>
            <a:cxnLst/>
            <a:rect r="r" b="b" t="t" l="l"/>
            <a:pathLst>
              <a:path h="6627992" w="1361751">
                <a:moveTo>
                  <a:pt x="0" y="0"/>
                </a:moveTo>
                <a:lnTo>
                  <a:pt x="1361751" y="0"/>
                </a:lnTo>
                <a:lnTo>
                  <a:pt x="1361751" y="6627992"/>
                </a:lnTo>
                <a:lnTo>
                  <a:pt x="0" y="6627992"/>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11" id="11"/>
          <p:cNvSpPr txBox="true"/>
          <p:nvPr/>
        </p:nvSpPr>
        <p:spPr>
          <a:xfrm rot="0">
            <a:off x="4776824" y="1112351"/>
            <a:ext cx="8734353" cy="1151890"/>
          </a:xfrm>
          <a:prstGeom prst="rect">
            <a:avLst/>
          </a:prstGeom>
        </p:spPr>
        <p:txBody>
          <a:bodyPr anchor="t" rtlCol="false" tIns="0" lIns="0" bIns="0" rIns="0">
            <a:spAutoFit/>
          </a:bodyPr>
          <a:lstStyle/>
          <a:p>
            <a:pPr algn="ctr">
              <a:lnSpc>
                <a:spcPts val="8959"/>
              </a:lnSpc>
            </a:pPr>
            <a:r>
              <a:rPr lang="en-US" sz="6399">
                <a:solidFill>
                  <a:srgbClr val="FFFFFF"/>
                </a:solidFill>
                <a:latin typeface="Arcade Gamer"/>
                <a:ea typeface="Arcade Gamer"/>
                <a:cs typeface="Arcade Gamer"/>
                <a:sym typeface="Arcade Gamer"/>
              </a:rPr>
              <a:t>DESCRIÇÃO</a:t>
            </a:r>
          </a:p>
        </p:txBody>
      </p:sp>
      <p:grpSp>
        <p:nvGrpSpPr>
          <p:cNvPr name="Group 12" id="12"/>
          <p:cNvGrpSpPr/>
          <p:nvPr/>
        </p:nvGrpSpPr>
        <p:grpSpPr>
          <a:xfrm rot="0">
            <a:off x="14642554" y="502213"/>
            <a:ext cx="2616746" cy="486000"/>
            <a:chOff x="0" y="0"/>
            <a:chExt cx="3488995" cy="648000"/>
          </a:xfrm>
        </p:grpSpPr>
        <p:sp>
          <p:nvSpPr>
            <p:cNvPr name="Freeform 13" id="13"/>
            <p:cNvSpPr/>
            <p:nvPr/>
          </p:nvSpPr>
          <p:spPr>
            <a:xfrm flipH="false" flipV="false" rot="0">
              <a:off x="0" y="0"/>
              <a:ext cx="620072" cy="620072"/>
            </a:xfrm>
            <a:custGeom>
              <a:avLst/>
              <a:gdLst/>
              <a:ahLst/>
              <a:cxnLst/>
              <a:rect r="r" b="b" t="t" l="l"/>
              <a:pathLst>
                <a:path h="620072" w="620072">
                  <a:moveTo>
                    <a:pt x="0" y="0"/>
                  </a:moveTo>
                  <a:lnTo>
                    <a:pt x="620072" y="0"/>
                  </a:lnTo>
                  <a:lnTo>
                    <a:pt x="620072" y="620072"/>
                  </a:lnTo>
                  <a:lnTo>
                    <a:pt x="0" y="620072"/>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4" id="14"/>
            <p:cNvSpPr/>
            <p:nvPr/>
          </p:nvSpPr>
          <p:spPr>
            <a:xfrm flipH="false" flipV="false" rot="0">
              <a:off x="708072" y="0"/>
              <a:ext cx="620072" cy="620072"/>
            </a:xfrm>
            <a:custGeom>
              <a:avLst/>
              <a:gdLst/>
              <a:ahLst/>
              <a:cxnLst/>
              <a:rect r="r" b="b" t="t" l="l"/>
              <a:pathLst>
                <a:path h="620072" w="620072">
                  <a:moveTo>
                    <a:pt x="0" y="0"/>
                  </a:moveTo>
                  <a:lnTo>
                    <a:pt x="620071" y="0"/>
                  </a:lnTo>
                  <a:lnTo>
                    <a:pt x="620071" y="620072"/>
                  </a:lnTo>
                  <a:lnTo>
                    <a:pt x="0" y="620072"/>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5" id="15"/>
            <p:cNvSpPr/>
            <p:nvPr/>
          </p:nvSpPr>
          <p:spPr>
            <a:xfrm flipH="false" flipV="false" rot="0">
              <a:off x="1414984" y="0"/>
              <a:ext cx="620072" cy="620072"/>
            </a:xfrm>
            <a:custGeom>
              <a:avLst/>
              <a:gdLst/>
              <a:ahLst/>
              <a:cxnLst/>
              <a:rect r="r" b="b" t="t" l="l"/>
              <a:pathLst>
                <a:path h="620072" w="620072">
                  <a:moveTo>
                    <a:pt x="0" y="0"/>
                  </a:moveTo>
                  <a:lnTo>
                    <a:pt x="620072" y="0"/>
                  </a:lnTo>
                  <a:lnTo>
                    <a:pt x="620072" y="620072"/>
                  </a:lnTo>
                  <a:lnTo>
                    <a:pt x="0" y="620072"/>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6" id="16"/>
            <p:cNvSpPr/>
            <p:nvPr/>
          </p:nvSpPr>
          <p:spPr>
            <a:xfrm flipH="false" flipV="false" rot="0">
              <a:off x="2099266" y="27928"/>
              <a:ext cx="620072" cy="620072"/>
            </a:xfrm>
            <a:custGeom>
              <a:avLst/>
              <a:gdLst/>
              <a:ahLst/>
              <a:cxnLst/>
              <a:rect r="r" b="b" t="t" l="l"/>
              <a:pathLst>
                <a:path h="620072" w="620072">
                  <a:moveTo>
                    <a:pt x="0" y="0"/>
                  </a:moveTo>
                  <a:lnTo>
                    <a:pt x="620072" y="0"/>
                  </a:lnTo>
                  <a:lnTo>
                    <a:pt x="620072" y="620072"/>
                  </a:lnTo>
                  <a:lnTo>
                    <a:pt x="0" y="620072"/>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7" id="17"/>
            <p:cNvSpPr/>
            <p:nvPr/>
          </p:nvSpPr>
          <p:spPr>
            <a:xfrm flipH="false" flipV="false" rot="0">
              <a:off x="2868923" y="27928"/>
              <a:ext cx="620072" cy="620072"/>
            </a:xfrm>
            <a:custGeom>
              <a:avLst/>
              <a:gdLst/>
              <a:ahLst/>
              <a:cxnLst/>
              <a:rect r="r" b="b" t="t" l="l"/>
              <a:pathLst>
                <a:path h="620072" w="620072">
                  <a:moveTo>
                    <a:pt x="0" y="0"/>
                  </a:moveTo>
                  <a:lnTo>
                    <a:pt x="620072" y="0"/>
                  </a:lnTo>
                  <a:lnTo>
                    <a:pt x="620072" y="620072"/>
                  </a:lnTo>
                  <a:lnTo>
                    <a:pt x="0" y="620072"/>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grpSp>
      <p:sp>
        <p:nvSpPr>
          <p:cNvPr name="TextBox 18" id="18"/>
          <p:cNvSpPr txBox="true"/>
          <p:nvPr/>
        </p:nvSpPr>
        <p:spPr>
          <a:xfrm rot="0">
            <a:off x="2728825" y="3755401"/>
            <a:ext cx="13222102" cy="805815"/>
          </a:xfrm>
          <a:prstGeom prst="rect">
            <a:avLst/>
          </a:prstGeom>
        </p:spPr>
        <p:txBody>
          <a:bodyPr anchor="t" rtlCol="false" tIns="0" lIns="0" bIns="0" rIns="0">
            <a:spAutoFit/>
          </a:bodyPr>
          <a:lstStyle/>
          <a:p>
            <a:pPr algn="just">
              <a:lnSpc>
                <a:spcPts val="2970"/>
              </a:lnSpc>
            </a:pPr>
            <a:r>
              <a:rPr lang="en-US" sz="2700">
                <a:solidFill>
                  <a:srgbClr val="FFFFFF"/>
                </a:solidFill>
                <a:latin typeface="Retropix"/>
                <a:ea typeface="Retropix"/>
                <a:cs typeface="Retropix"/>
                <a:sym typeface="Retropix"/>
              </a:rPr>
              <a:t>Simulação simples de um jogo RPG para implementação de NPC’s baseados em automatos</a:t>
            </a:r>
          </a:p>
        </p:txBody>
      </p:sp>
      <p:sp>
        <p:nvSpPr>
          <p:cNvPr name="TextBox 19" id="19"/>
          <p:cNvSpPr txBox="true"/>
          <p:nvPr/>
        </p:nvSpPr>
        <p:spPr>
          <a:xfrm rot="0">
            <a:off x="2728825" y="4690121"/>
            <a:ext cx="13222102" cy="434340"/>
          </a:xfrm>
          <a:prstGeom prst="rect">
            <a:avLst/>
          </a:prstGeom>
        </p:spPr>
        <p:txBody>
          <a:bodyPr anchor="t" rtlCol="false" tIns="0" lIns="0" bIns="0" rIns="0">
            <a:spAutoFit/>
          </a:bodyPr>
          <a:lstStyle/>
          <a:p>
            <a:pPr algn="just">
              <a:lnSpc>
                <a:spcPts val="2970"/>
              </a:lnSpc>
            </a:pPr>
            <a:r>
              <a:rPr lang="en-US" sz="2700">
                <a:solidFill>
                  <a:srgbClr val="FFFFFF"/>
                </a:solidFill>
                <a:latin typeface="Retropix"/>
                <a:ea typeface="Retropix"/>
                <a:cs typeface="Retropix"/>
                <a:sym typeface="Retropix"/>
              </a:rPr>
              <a:t>Utilizamos a biblioteca Pyxel</a:t>
            </a:r>
          </a:p>
        </p:txBody>
      </p:sp>
      <p:sp>
        <p:nvSpPr>
          <p:cNvPr name="TextBox 20" id="20"/>
          <p:cNvSpPr txBox="true"/>
          <p:nvPr/>
        </p:nvSpPr>
        <p:spPr>
          <a:xfrm rot="0">
            <a:off x="2728825" y="5358141"/>
            <a:ext cx="13222102" cy="805815"/>
          </a:xfrm>
          <a:prstGeom prst="rect">
            <a:avLst/>
          </a:prstGeom>
        </p:spPr>
        <p:txBody>
          <a:bodyPr anchor="t" rtlCol="false" tIns="0" lIns="0" bIns="0" rIns="0">
            <a:spAutoFit/>
          </a:bodyPr>
          <a:lstStyle/>
          <a:p>
            <a:pPr algn="just">
              <a:lnSpc>
                <a:spcPts val="2970"/>
              </a:lnSpc>
            </a:pPr>
            <a:r>
              <a:rPr lang="en-US" sz="2700">
                <a:solidFill>
                  <a:srgbClr val="FFFFFF"/>
                </a:solidFill>
                <a:latin typeface="Retropix"/>
                <a:ea typeface="Retropix"/>
                <a:cs typeface="Retropix"/>
                <a:sym typeface="Retropix"/>
              </a:rPr>
              <a:t>Criamos um jogo 2D com um mapa básico, onde o jogador pode ser mover e interagir com elementos visuais</a:t>
            </a:r>
          </a:p>
        </p:txBody>
      </p:sp>
      <p:sp>
        <p:nvSpPr>
          <p:cNvPr name="Freeform 21" id="21"/>
          <p:cNvSpPr/>
          <p:nvPr/>
        </p:nvSpPr>
        <p:spPr>
          <a:xfrm flipH="false" flipV="false" rot="0">
            <a:off x="1939118" y="3783976"/>
            <a:ext cx="585590" cy="530225"/>
          </a:xfrm>
          <a:custGeom>
            <a:avLst/>
            <a:gdLst/>
            <a:ahLst/>
            <a:cxnLst/>
            <a:rect r="r" b="b" t="t" l="l"/>
            <a:pathLst>
              <a:path h="530225" w="585590">
                <a:moveTo>
                  <a:pt x="0" y="0"/>
                </a:moveTo>
                <a:lnTo>
                  <a:pt x="585590" y="0"/>
                </a:lnTo>
                <a:lnTo>
                  <a:pt x="585590" y="530225"/>
                </a:lnTo>
                <a:lnTo>
                  <a:pt x="0" y="53022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2" id="22"/>
          <p:cNvSpPr/>
          <p:nvPr/>
        </p:nvSpPr>
        <p:spPr>
          <a:xfrm flipH="false" flipV="false" rot="0">
            <a:off x="1939118" y="4646941"/>
            <a:ext cx="585590" cy="530225"/>
          </a:xfrm>
          <a:custGeom>
            <a:avLst/>
            <a:gdLst/>
            <a:ahLst/>
            <a:cxnLst/>
            <a:rect r="r" b="b" t="t" l="l"/>
            <a:pathLst>
              <a:path h="530225" w="585590">
                <a:moveTo>
                  <a:pt x="0" y="0"/>
                </a:moveTo>
                <a:lnTo>
                  <a:pt x="585590" y="0"/>
                </a:lnTo>
                <a:lnTo>
                  <a:pt x="585590" y="530225"/>
                </a:lnTo>
                <a:lnTo>
                  <a:pt x="0" y="53022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3" id="23"/>
          <p:cNvSpPr/>
          <p:nvPr/>
        </p:nvSpPr>
        <p:spPr>
          <a:xfrm flipH="false" flipV="false" rot="0">
            <a:off x="1939118" y="5386716"/>
            <a:ext cx="585590" cy="530225"/>
          </a:xfrm>
          <a:custGeom>
            <a:avLst/>
            <a:gdLst/>
            <a:ahLst/>
            <a:cxnLst/>
            <a:rect r="r" b="b" t="t" l="l"/>
            <a:pathLst>
              <a:path h="530225" w="585590">
                <a:moveTo>
                  <a:pt x="0" y="0"/>
                </a:moveTo>
                <a:lnTo>
                  <a:pt x="585590" y="0"/>
                </a:lnTo>
                <a:lnTo>
                  <a:pt x="585590" y="530225"/>
                </a:lnTo>
                <a:lnTo>
                  <a:pt x="0" y="53022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24" id="24"/>
          <p:cNvSpPr txBox="true"/>
          <p:nvPr/>
        </p:nvSpPr>
        <p:spPr>
          <a:xfrm rot="0">
            <a:off x="2728825" y="6398260"/>
            <a:ext cx="13222102" cy="434340"/>
          </a:xfrm>
          <a:prstGeom prst="rect">
            <a:avLst/>
          </a:prstGeom>
        </p:spPr>
        <p:txBody>
          <a:bodyPr anchor="t" rtlCol="false" tIns="0" lIns="0" bIns="0" rIns="0">
            <a:spAutoFit/>
          </a:bodyPr>
          <a:lstStyle/>
          <a:p>
            <a:pPr algn="just">
              <a:lnSpc>
                <a:spcPts val="2970"/>
              </a:lnSpc>
            </a:pPr>
            <a:r>
              <a:rPr lang="en-US" sz="2700">
                <a:solidFill>
                  <a:srgbClr val="FFFFFF"/>
                </a:solidFill>
                <a:latin typeface="Retropix"/>
                <a:ea typeface="Retropix"/>
                <a:cs typeface="Retropix"/>
                <a:sym typeface="Retropix"/>
              </a:rPr>
              <a:t>Foram implementados 3 NPC’s distintos com comportamentos únicos</a:t>
            </a:r>
          </a:p>
        </p:txBody>
      </p:sp>
      <p:sp>
        <p:nvSpPr>
          <p:cNvPr name="Freeform 25" id="25"/>
          <p:cNvSpPr/>
          <p:nvPr/>
        </p:nvSpPr>
        <p:spPr>
          <a:xfrm flipH="false" flipV="false" rot="0">
            <a:off x="1939118" y="6354456"/>
            <a:ext cx="585590" cy="530225"/>
          </a:xfrm>
          <a:custGeom>
            <a:avLst/>
            <a:gdLst/>
            <a:ahLst/>
            <a:cxnLst/>
            <a:rect r="r" b="b" t="t" l="l"/>
            <a:pathLst>
              <a:path h="530225" w="585590">
                <a:moveTo>
                  <a:pt x="0" y="0"/>
                </a:moveTo>
                <a:lnTo>
                  <a:pt x="585590" y="0"/>
                </a:lnTo>
                <a:lnTo>
                  <a:pt x="585590" y="530225"/>
                </a:lnTo>
                <a:lnTo>
                  <a:pt x="0" y="53022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26" id="26"/>
          <p:cNvSpPr txBox="true"/>
          <p:nvPr/>
        </p:nvSpPr>
        <p:spPr>
          <a:xfrm rot="0">
            <a:off x="2728825" y="7328535"/>
            <a:ext cx="13222102" cy="434340"/>
          </a:xfrm>
          <a:prstGeom prst="rect">
            <a:avLst/>
          </a:prstGeom>
        </p:spPr>
        <p:txBody>
          <a:bodyPr anchor="t" rtlCol="false" tIns="0" lIns="0" bIns="0" rIns="0">
            <a:spAutoFit/>
          </a:bodyPr>
          <a:lstStyle/>
          <a:p>
            <a:pPr algn="just">
              <a:lnSpc>
                <a:spcPts val="2970"/>
              </a:lnSpc>
            </a:pPr>
            <a:r>
              <a:rPr lang="en-US" sz="2700">
                <a:solidFill>
                  <a:srgbClr val="FFFFFF"/>
                </a:solidFill>
                <a:latin typeface="Retropix"/>
                <a:ea typeface="Retropix"/>
                <a:cs typeface="Retropix"/>
                <a:sym typeface="Retropix"/>
              </a:rPr>
              <a:t>Aqui foi implementada uma lógica de venda de itens para o NPC Vendedor</a:t>
            </a:r>
          </a:p>
        </p:txBody>
      </p:sp>
      <p:sp>
        <p:nvSpPr>
          <p:cNvPr name="Freeform 27" id="27"/>
          <p:cNvSpPr/>
          <p:nvPr/>
        </p:nvSpPr>
        <p:spPr>
          <a:xfrm flipH="false" flipV="false" rot="0">
            <a:off x="1939118" y="7284731"/>
            <a:ext cx="585590" cy="530225"/>
          </a:xfrm>
          <a:custGeom>
            <a:avLst/>
            <a:gdLst/>
            <a:ahLst/>
            <a:cxnLst/>
            <a:rect r="r" b="b" t="t" l="l"/>
            <a:pathLst>
              <a:path h="530225" w="585590">
                <a:moveTo>
                  <a:pt x="0" y="0"/>
                </a:moveTo>
                <a:lnTo>
                  <a:pt x="585590" y="0"/>
                </a:lnTo>
                <a:lnTo>
                  <a:pt x="585590" y="530225"/>
                </a:lnTo>
                <a:lnTo>
                  <a:pt x="0" y="53022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28" id="28"/>
          <p:cNvGrpSpPr/>
          <p:nvPr/>
        </p:nvGrpSpPr>
        <p:grpSpPr>
          <a:xfrm rot="0">
            <a:off x="17414602" y="9085772"/>
            <a:ext cx="646680" cy="646680"/>
            <a:chOff x="0" y="0"/>
            <a:chExt cx="812800" cy="812800"/>
          </a:xfrm>
        </p:grpSpPr>
        <p:sp>
          <p:nvSpPr>
            <p:cNvPr name="Freeform 29" id="2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50A6F"/>
            </a:solidFill>
          </p:spPr>
        </p:sp>
        <p:sp>
          <p:nvSpPr>
            <p:cNvPr name="TextBox 30" id="30"/>
            <p:cNvSpPr txBox="true"/>
            <p:nvPr/>
          </p:nvSpPr>
          <p:spPr>
            <a:xfrm>
              <a:off x="76200" y="28575"/>
              <a:ext cx="660400" cy="708025"/>
            </a:xfrm>
            <a:prstGeom prst="rect">
              <a:avLst/>
            </a:prstGeom>
          </p:spPr>
          <p:txBody>
            <a:bodyPr anchor="ctr" rtlCol="false" tIns="50800" lIns="50800" bIns="50800" rIns="50800"/>
            <a:lstStyle/>
            <a:p>
              <a:pPr algn="ctr">
                <a:lnSpc>
                  <a:spcPts val="2800"/>
                </a:lnSpc>
              </a:pPr>
            </a:p>
          </p:txBody>
        </p:sp>
      </p:grpSp>
      <p:sp>
        <p:nvSpPr>
          <p:cNvPr name="TextBox 31" id="31"/>
          <p:cNvSpPr txBox="true"/>
          <p:nvPr/>
        </p:nvSpPr>
        <p:spPr>
          <a:xfrm rot="0">
            <a:off x="17592686"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Open Sans"/>
                <a:ea typeface="Open Sans"/>
                <a:cs typeface="Open Sans"/>
                <a:sym typeface="Open Sans"/>
              </a:rPr>
              <a:t>46</a:t>
            </a:r>
          </a:p>
        </p:txBody>
      </p:sp>
    </p:spTree>
  </p:cSld>
  <p:clrMapOvr>
    <a:masterClrMapping/>
  </p:clrMapOvr>
  <p:transition spd="slow">
    <p:push dir="l"/>
  </p:transition>
</p:sld>
</file>

<file path=ppt/slides/slide47.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a:extLst>
              <a:ext uri="{C183D7F6-B498-43B3-948B-1728B52AA6E4}">
                <adec:decorative xmlns:adec="http://schemas.microsoft.com/office/drawing/2017/decorative" val="1"/>
              </a:ext>
            </a:extLst>
          </p:cNvPr>
          <p:cNvSpPr/>
          <p:nvPr/>
        </p:nvSpPr>
        <p:spPr>
          <a:xfrm flipH="false" flipV="false" rot="0">
            <a:off x="-185970" y="3662384"/>
            <a:ext cx="18473970" cy="10391608"/>
          </a:xfrm>
          <a:custGeom>
            <a:avLst/>
            <a:gdLst/>
            <a:ahLst/>
            <a:cxnLst/>
            <a:rect r="r" b="b" t="t" l="l"/>
            <a:pathLst>
              <a:path h="10391608" w="18473970">
                <a:moveTo>
                  <a:pt x="0" y="0"/>
                </a:moveTo>
                <a:lnTo>
                  <a:pt x="18473970" y="0"/>
                </a:lnTo>
                <a:lnTo>
                  <a:pt x="18473970" y="10391608"/>
                </a:lnTo>
                <a:lnTo>
                  <a:pt x="0" y="10391608"/>
                </a:lnTo>
                <a:lnTo>
                  <a:pt x="0" y="0"/>
                </a:lnTo>
                <a:close/>
              </a:path>
            </a:pathLst>
          </a:custGeom>
          <a:blipFill>
            <a:blip r:embed="rId2">
              <a:alphaModFix amt="14000"/>
              <a:extLst>
                <a:ext uri="{96DAC541-7B7A-43D3-8B79-37D633B846F1}">
                  <asvg:svgBlip xmlns:asvg="http://schemas.microsoft.com/office/drawing/2016/SVG/main" r:embed="rId3"/>
                </a:ext>
              </a:extLst>
            </a:blip>
            <a:stretch>
              <a:fillRect l="0" t="0" r="0" b="0"/>
            </a:stretch>
          </a:blipFill>
        </p:spPr>
      </p:sp>
      <p:sp>
        <p:nvSpPr>
          <p:cNvPr name="Freeform 3" id="3" descr="pixelated billboard sign"/>
          <p:cNvSpPr/>
          <p:nvPr/>
        </p:nvSpPr>
        <p:spPr>
          <a:xfrm flipH="false" flipV="false" rot="0">
            <a:off x="6711683" y="1493132"/>
            <a:ext cx="11477460" cy="7287253"/>
          </a:xfrm>
          <a:custGeom>
            <a:avLst/>
            <a:gdLst/>
            <a:ahLst/>
            <a:cxnLst/>
            <a:rect r="r" b="b" t="t" l="l"/>
            <a:pathLst>
              <a:path h="7287253" w="11477460">
                <a:moveTo>
                  <a:pt x="0" y="0"/>
                </a:moveTo>
                <a:lnTo>
                  <a:pt x="11477461" y="0"/>
                </a:lnTo>
                <a:lnTo>
                  <a:pt x="11477461" y="7287253"/>
                </a:lnTo>
                <a:lnTo>
                  <a:pt x="0" y="7287253"/>
                </a:lnTo>
                <a:lnTo>
                  <a:pt x="0" y="0"/>
                </a:lnTo>
                <a:close/>
              </a:path>
            </a:pathLst>
          </a:custGeom>
          <a:blipFill>
            <a:blip r:embed="rId4">
              <a:extLst>
                <a:ext uri="{96DAC541-7B7A-43D3-8B79-37D633B846F1}">
                  <asvg:svgBlip xmlns:asvg="http://schemas.microsoft.com/office/drawing/2016/SVG/main" r:embed="rId5"/>
                </a:ext>
              </a:extLst>
            </a:blip>
            <a:stretch>
              <a:fillRect l="0" t="0" r="0" b="-162500"/>
            </a:stretch>
          </a:blipFill>
        </p:spPr>
      </p:sp>
      <p:sp>
        <p:nvSpPr>
          <p:cNvPr name="Freeform 4" id="4" descr="pixelated Menu button"/>
          <p:cNvSpPr/>
          <p:nvPr/>
        </p:nvSpPr>
        <p:spPr>
          <a:xfrm flipH="false" flipV="false" rot="0">
            <a:off x="1028700" y="1028700"/>
            <a:ext cx="1082363" cy="464432"/>
          </a:xfrm>
          <a:custGeom>
            <a:avLst/>
            <a:gdLst/>
            <a:ahLst/>
            <a:cxnLst/>
            <a:rect r="r" b="b" t="t" l="l"/>
            <a:pathLst>
              <a:path h="464432" w="1082363">
                <a:moveTo>
                  <a:pt x="0" y="0"/>
                </a:moveTo>
                <a:lnTo>
                  <a:pt x="1082363" y="0"/>
                </a:lnTo>
                <a:lnTo>
                  <a:pt x="1082363" y="464432"/>
                </a:lnTo>
                <a:lnTo>
                  <a:pt x="0" y="46443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descr="pixelated five hearts"/>
          <p:cNvSpPr/>
          <p:nvPr/>
        </p:nvSpPr>
        <p:spPr>
          <a:xfrm flipH="false" flipV="false" rot="0">
            <a:off x="2345662" y="1079424"/>
            <a:ext cx="2193866" cy="362985"/>
          </a:xfrm>
          <a:custGeom>
            <a:avLst/>
            <a:gdLst/>
            <a:ahLst/>
            <a:cxnLst/>
            <a:rect r="r" b="b" t="t" l="l"/>
            <a:pathLst>
              <a:path h="362985" w="2193866">
                <a:moveTo>
                  <a:pt x="0" y="0"/>
                </a:moveTo>
                <a:lnTo>
                  <a:pt x="2193866" y="0"/>
                </a:lnTo>
                <a:lnTo>
                  <a:pt x="2193866" y="362985"/>
                </a:lnTo>
                <a:lnTo>
                  <a:pt x="0" y="36298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6" id="6"/>
          <p:cNvGrpSpPr/>
          <p:nvPr/>
        </p:nvGrpSpPr>
        <p:grpSpPr>
          <a:xfrm rot="0">
            <a:off x="8001273" y="2050193"/>
            <a:ext cx="8898281" cy="6111530"/>
            <a:chOff x="0" y="0"/>
            <a:chExt cx="11864374" cy="8148707"/>
          </a:xfrm>
        </p:grpSpPr>
        <p:sp>
          <p:nvSpPr>
            <p:cNvPr name="Freeform 7" id="7"/>
            <p:cNvSpPr/>
            <p:nvPr/>
          </p:nvSpPr>
          <p:spPr>
            <a:xfrm flipH="false" flipV="false" rot="0">
              <a:off x="0" y="0"/>
              <a:ext cx="11864374" cy="3717868"/>
            </a:xfrm>
            <a:custGeom>
              <a:avLst/>
              <a:gdLst/>
              <a:ahLst/>
              <a:cxnLst/>
              <a:rect r="r" b="b" t="t" l="l"/>
              <a:pathLst>
                <a:path h="3717868" w="11864374">
                  <a:moveTo>
                    <a:pt x="0" y="0"/>
                  </a:moveTo>
                  <a:lnTo>
                    <a:pt x="11864374" y="0"/>
                  </a:lnTo>
                  <a:lnTo>
                    <a:pt x="11864374" y="3717868"/>
                  </a:lnTo>
                  <a:lnTo>
                    <a:pt x="0" y="3717868"/>
                  </a:lnTo>
                  <a:lnTo>
                    <a:pt x="0" y="0"/>
                  </a:lnTo>
                  <a:close/>
                </a:path>
              </a:pathLst>
            </a:custGeom>
            <a:blipFill>
              <a:blip r:embed="rId10"/>
              <a:stretch>
                <a:fillRect l="0" t="0" r="0" b="0"/>
              </a:stretch>
            </a:blipFill>
          </p:spPr>
        </p:sp>
        <p:sp>
          <p:nvSpPr>
            <p:cNvPr name="Freeform 8" id="8"/>
            <p:cNvSpPr/>
            <p:nvPr/>
          </p:nvSpPr>
          <p:spPr>
            <a:xfrm flipH="false" flipV="false" rot="0">
              <a:off x="0" y="3717868"/>
              <a:ext cx="11864374" cy="4430838"/>
            </a:xfrm>
            <a:custGeom>
              <a:avLst/>
              <a:gdLst/>
              <a:ahLst/>
              <a:cxnLst/>
              <a:rect r="r" b="b" t="t" l="l"/>
              <a:pathLst>
                <a:path h="4430838" w="11864374">
                  <a:moveTo>
                    <a:pt x="0" y="0"/>
                  </a:moveTo>
                  <a:lnTo>
                    <a:pt x="11864374" y="0"/>
                  </a:lnTo>
                  <a:lnTo>
                    <a:pt x="11864374" y="4430839"/>
                  </a:lnTo>
                  <a:lnTo>
                    <a:pt x="0" y="4430839"/>
                  </a:lnTo>
                  <a:lnTo>
                    <a:pt x="0" y="0"/>
                  </a:lnTo>
                  <a:close/>
                </a:path>
              </a:pathLst>
            </a:custGeom>
            <a:blipFill>
              <a:blip r:embed="rId11"/>
              <a:stretch>
                <a:fillRect l="0" t="0" r="-1663" b="0"/>
              </a:stretch>
            </a:blipFill>
          </p:spPr>
        </p:sp>
      </p:grpSp>
      <p:sp>
        <p:nvSpPr>
          <p:cNvPr name="TextBox 9" id="9"/>
          <p:cNvSpPr txBox="true"/>
          <p:nvPr/>
        </p:nvSpPr>
        <p:spPr>
          <a:xfrm rot="0">
            <a:off x="455427" y="4098290"/>
            <a:ext cx="5747935" cy="2071370"/>
          </a:xfrm>
          <a:prstGeom prst="rect">
            <a:avLst/>
          </a:prstGeom>
        </p:spPr>
        <p:txBody>
          <a:bodyPr anchor="t" rtlCol="false" tIns="0" lIns="0" bIns="0" rIns="0">
            <a:spAutoFit/>
          </a:bodyPr>
          <a:lstStyle/>
          <a:p>
            <a:pPr algn="l">
              <a:lnSpc>
                <a:spcPts val="7839"/>
              </a:lnSpc>
            </a:pPr>
            <a:r>
              <a:rPr lang="en-US" sz="6999">
                <a:solidFill>
                  <a:srgbClr val="FF63D8"/>
                </a:solidFill>
                <a:latin typeface="Arcade Gamer"/>
                <a:ea typeface="Arcade Gamer"/>
                <a:cs typeface="Arcade Gamer"/>
                <a:sym typeface="Arcade Gamer"/>
              </a:rPr>
              <a:t>ARQUIVOS .PY</a:t>
            </a:r>
          </a:p>
        </p:txBody>
      </p:sp>
      <p:grpSp>
        <p:nvGrpSpPr>
          <p:cNvPr name="Group 10" id="10"/>
          <p:cNvGrpSpPr/>
          <p:nvPr/>
        </p:nvGrpSpPr>
        <p:grpSpPr>
          <a:xfrm rot="0">
            <a:off x="17414602" y="9085772"/>
            <a:ext cx="646680" cy="646680"/>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50A6F"/>
            </a:solidFill>
          </p:spPr>
        </p:sp>
        <p:sp>
          <p:nvSpPr>
            <p:cNvPr name="TextBox 12" id="12"/>
            <p:cNvSpPr txBox="true"/>
            <p:nvPr/>
          </p:nvSpPr>
          <p:spPr>
            <a:xfrm>
              <a:off x="76200" y="28575"/>
              <a:ext cx="660400" cy="708025"/>
            </a:xfrm>
            <a:prstGeom prst="rect">
              <a:avLst/>
            </a:prstGeom>
          </p:spPr>
          <p:txBody>
            <a:bodyPr anchor="ctr" rtlCol="false" tIns="50800" lIns="50800" bIns="50800" rIns="50800"/>
            <a:lstStyle/>
            <a:p>
              <a:pPr algn="ctr">
                <a:lnSpc>
                  <a:spcPts val="2800"/>
                </a:lnSpc>
              </a:pPr>
            </a:p>
          </p:txBody>
        </p:sp>
      </p:grpSp>
      <p:sp>
        <p:nvSpPr>
          <p:cNvPr name="TextBox 13" id="13"/>
          <p:cNvSpPr txBox="true"/>
          <p:nvPr/>
        </p:nvSpPr>
        <p:spPr>
          <a:xfrm rot="0">
            <a:off x="17592686"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Open Sans"/>
                <a:ea typeface="Open Sans"/>
                <a:cs typeface="Open Sans"/>
                <a:sym typeface="Open Sans"/>
              </a:rPr>
              <a:t>47</a:t>
            </a:r>
          </a:p>
        </p:txBody>
      </p:sp>
    </p:spTree>
  </p:cSld>
  <p:clrMapOvr>
    <a:masterClrMapping/>
  </p:clrMapOvr>
  <p:transition spd="slow">
    <p:push dir="l"/>
  </p:transition>
</p:sld>
</file>

<file path=ppt/slides/slide48.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a:extLst>
              <a:ext uri="{C183D7F6-B498-43B3-948B-1728B52AA6E4}">
                <adec:decorative xmlns:adec="http://schemas.microsoft.com/office/drawing/2017/decorative" val="1"/>
              </a:ext>
            </a:extLst>
          </p:cNvPr>
          <p:cNvSpPr/>
          <p:nvPr/>
        </p:nvSpPr>
        <p:spPr>
          <a:xfrm flipH="false" flipV="false" rot="0">
            <a:off x="-185970" y="3662384"/>
            <a:ext cx="18473970" cy="10391608"/>
          </a:xfrm>
          <a:custGeom>
            <a:avLst/>
            <a:gdLst/>
            <a:ahLst/>
            <a:cxnLst/>
            <a:rect r="r" b="b" t="t" l="l"/>
            <a:pathLst>
              <a:path h="10391608" w="18473970">
                <a:moveTo>
                  <a:pt x="0" y="0"/>
                </a:moveTo>
                <a:lnTo>
                  <a:pt x="18473970" y="0"/>
                </a:lnTo>
                <a:lnTo>
                  <a:pt x="18473970" y="10391608"/>
                </a:lnTo>
                <a:lnTo>
                  <a:pt x="0" y="10391608"/>
                </a:lnTo>
                <a:lnTo>
                  <a:pt x="0" y="0"/>
                </a:lnTo>
                <a:close/>
              </a:path>
            </a:pathLst>
          </a:custGeom>
          <a:blipFill>
            <a:blip r:embed="rId2">
              <a:alphaModFix amt="14000"/>
              <a:extLst>
                <a:ext uri="{96DAC541-7B7A-43D3-8B79-37D633B846F1}">
                  <asvg:svgBlip xmlns:asvg="http://schemas.microsoft.com/office/drawing/2016/SVG/main" r:embed="rId3"/>
                </a:ext>
              </a:extLst>
            </a:blip>
            <a:stretch>
              <a:fillRect l="0" t="0" r="0" b="0"/>
            </a:stretch>
          </a:blipFill>
        </p:spPr>
      </p:sp>
      <p:sp>
        <p:nvSpPr>
          <p:cNvPr name="Freeform 3" id="3" descr="pixelated billboard sign"/>
          <p:cNvSpPr/>
          <p:nvPr/>
        </p:nvSpPr>
        <p:spPr>
          <a:xfrm flipH="false" flipV="false" rot="0">
            <a:off x="6711683" y="1493132"/>
            <a:ext cx="11477460" cy="7287253"/>
          </a:xfrm>
          <a:custGeom>
            <a:avLst/>
            <a:gdLst/>
            <a:ahLst/>
            <a:cxnLst/>
            <a:rect r="r" b="b" t="t" l="l"/>
            <a:pathLst>
              <a:path h="7287253" w="11477460">
                <a:moveTo>
                  <a:pt x="0" y="0"/>
                </a:moveTo>
                <a:lnTo>
                  <a:pt x="11477461" y="0"/>
                </a:lnTo>
                <a:lnTo>
                  <a:pt x="11477461" y="7287253"/>
                </a:lnTo>
                <a:lnTo>
                  <a:pt x="0" y="7287253"/>
                </a:lnTo>
                <a:lnTo>
                  <a:pt x="0" y="0"/>
                </a:lnTo>
                <a:close/>
              </a:path>
            </a:pathLst>
          </a:custGeom>
          <a:blipFill>
            <a:blip r:embed="rId4">
              <a:extLst>
                <a:ext uri="{96DAC541-7B7A-43D3-8B79-37D633B846F1}">
                  <asvg:svgBlip xmlns:asvg="http://schemas.microsoft.com/office/drawing/2016/SVG/main" r:embed="rId5"/>
                </a:ext>
              </a:extLst>
            </a:blip>
            <a:stretch>
              <a:fillRect l="0" t="0" r="0" b="-162500"/>
            </a:stretch>
          </a:blipFill>
        </p:spPr>
      </p:sp>
      <p:sp>
        <p:nvSpPr>
          <p:cNvPr name="Freeform 4" id="4" descr="pixelated Menu button"/>
          <p:cNvSpPr/>
          <p:nvPr/>
        </p:nvSpPr>
        <p:spPr>
          <a:xfrm flipH="false" flipV="false" rot="0">
            <a:off x="1028700" y="1028700"/>
            <a:ext cx="1082363" cy="464432"/>
          </a:xfrm>
          <a:custGeom>
            <a:avLst/>
            <a:gdLst/>
            <a:ahLst/>
            <a:cxnLst/>
            <a:rect r="r" b="b" t="t" l="l"/>
            <a:pathLst>
              <a:path h="464432" w="1082363">
                <a:moveTo>
                  <a:pt x="0" y="0"/>
                </a:moveTo>
                <a:lnTo>
                  <a:pt x="1082363" y="0"/>
                </a:lnTo>
                <a:lnTo>
                  <a:pt x="1082363" y="464432"/>
                </a:lnTo>
                <a:lnTo>
                  <a:pt x="0" y="46443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descr="pixelated five hearts"/>
          <p:cNvSpPr/>
          <p:nvPr/>
        </p:nvSpPr>
        <p:spPr>
          <a:xfrm flipH="false" flipV="false" rot="0">
            <a:off x="2345662" y="1079424"/>
            <a:ext cx="2193866" cy="362985"/>
          </a:xfrm>
          <a:custGeom>
            <a:avLst/>
            <a:gdLst/>
            <a:ahLst/>
            <a:cxnLst/>
            <a:rect r="r" b="b" t="t" l="l"/>
            <a:pathLst>
              <a:path h="362985" w="2193866">
                <a:moveTo>
                  <a:pt x="0" y="0"/>
                </a:moveTo>
                <a:lnTo>
                  <a:pt x="2193866" y="0"/>
                </a:lnTo>
                <a:lnTo>
                  <a:pt x="2193866" y="362985"/>
                </a:lnTo>
                <a:lnTo>
                  <a:pt x="0" y="36298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6" id="6"/>
          <p:cNvGrpSpPr/>
          <p:nvPr/>
        </p:nvGrpSpPr>
        <p:grpSpPr>
          <a:xfrm rot="0">
            <a:off x="7971944" y="1613617"/>
            <a:ext cx="8956939" cy="7046284"/>
            <a:chOff x="0" y="0"/>
            <a:chExt cx="11942585" cy="9395046"/>
          </a:xfrm>
        </p:grpSpPr>
        <p:sp>
          <p:nvSpPr>
            <p:cNvPr name="Freeform 7" id="7"/>
            <p:cNvSpPr/>
            <p:nvPr/>
          </p:nvSpPr>
          <p:spPr>
            <a:xfrm flipH="false" flipV="false" rot="0">
              <a:off x="31962" y="0"/>
              <a:ext cx="11878661" cy="3579870"/>
            </a:xfrm>
            <a:custGeom>
              <a:avLst/>
              <a:gdLst/>
              <a:ahLst/>
              <a:cxnLst/>
              <a:rect r="r" b="b" t="t" l="l"/>
              <a:pathLst>
                <a:path h="3579870" w="11878661">
                  <a:moveTo>
                    <a:pt x="0" y="0"/>
                  </a:moveTo>
                  <a:lnTo>
                    <a:pt x="11878661" y="0"/>
                  </a:lnTo>
                  <a:lnTo>
                    <a:pt x="11878661" y="3579870"/>
                  </a:lnTo>
                  <a:lnTo>
                    <a:pt x="0" y="3579870"/>
                  </a:lnTo>
                  <a:lnTo>
                    <a:pt x="0" y="0"/>
                  </a:lnTo>
                  <a:close/>
                </a:path>
              </a:pathLst>
            </a:custGeom>
            <a:blipFill>
              <a:blip r:embed="rId10"/>
              <a:stretch>
                <a:fillRect l="0" t="0" r="0" b="0"/>
              </a:stretch>
            </a:blipFill>
          </p:spPr>
        </p:sp>
        <p:sp>
          <p:nvSpPr>
            <p:cNvPr name="Freeform 8" id="8"/>
            <p:cNvSpPr/>
            <p:nvPr/>
          </p:nvSpPr>
          <p:spPr>
            <a:xfrm flipH="false" flipV="false" rot="0">
              <a:off x="0" y="3476133"/>
              <a:ext cx="11942585" cy="5918913"/>
            </a:xfrm>
            <a:custGeom>
              <a:avLst/>
              <a:gdLst/>
              <a:ahLst/>
              <a:cxnLst/>
              <a:rect r="r" b="b" t="t" l="l"/>
              <a:pathLst>
                <a:path h="5918913" w="11942585">
                  <a:moveTo>
                    <a:pt x="0" y="0"/>
                  </a:moveTo>
                  <a:lnTo>
                    <a:pt x="11942585" y="0"/>
                  </a:lnTo>
                  <a:lnTo>
                    <a:pt x="11942585" y="5918913"/>
                  </a:lnTo>
                  <a:lnTo>
                    <a:pt x="0" y="5918913"/>
                  </a:lnTo>
                  <a:lnTo>
                    <a:pt x="0" y="0"/>
                  </a:lnTo>
                  <a:close/>
                </a:path>
              </a:pathLst>
            </a:custGeom>
            <a:blipFill>
              <a:blip r:embed="rId11"/>
              <a:stretch>
                <a:fillRect l="0" t="0" r="0" b="0"/>
              </a:stretch>
            </a:blipFill>
          </p:spPr>
        </p:sp>
      </p:grpSp>
      <p:sp>
        <p:nvSpPr>
          <p:cNvPr name="TextBox 9" id="9"/>
          <p:cNvSpPr txBox="true"/>
          <p:nvPr/>
        </p:nvSpPr>
        <p:spPr>
          <a:xfrm rot="0">
            <a:off x="455427" y="4098290"/>
            <a:ext cx="5747935" cy="2071370"/>
          </a:xfrm>
          <a:prstGeom prst="rect">
            <a:avLst/>
          </a:prstGeom>
        </p:spPr>
        <p:txBody>
          <a:bodyPr anchor="t" rtlCol="false" tIns="0" lIns="0" bIns="0" rIns="0">
            <a:spAutoFit/>
          </a:bodyPr>
          <a:lstStyle/>
          <a:p>
            <a:pPr algn="l">
              <a:lnSpc>
                <a:spcPts val="7839"/>
              </a:lnSpc>
            </a:pPr>
            <a:r>
              <a:rPr lang="en-US" sz="6999">
                <a:solidFill>
                  <a:srgbClr val="FF63D8"/>
                </a:solidFill>
                <a:latin typeface="Arcade Gamer"/>
                <a:ea typeface="Arcade Gamer"/>
                <a:cs typeface="Arcade Gamer"/>
                <a:sym typeface="Arcade Gamer"/>
              </a:rPr>
              <a:t>ARQUIVOS .PY</a:t>
            </a:r>
          </a:p>
        </p:txBody>
      </p:sp>
      <p:grpSp>
        <p:nvGrpSpPr>
          <p:cNvPr name="Group 10" id="10"/>
          <p:cNvGrpSpPr/>
          <p:nvPr/>
        </p:nvGrpSpPr>
        <p:grpSpPr>
          <a:xfrm rot="0">
            <a:off x="17414602" y="9085772"/>
            <a:ext cx="646680" cy="646680"/>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50A6F"/>
            </a:solidFill>
          </p:spPr>
        </p:sp>
        <p:sp>
          <p:nvSpPr>
            <p:cNvPr name="TextBox 12" id="12"/>
            <p:cNvSpPr txBox="true"/>
            <p:nvPr/>
          </p:nvSpPr>
          <p:spPr>
            <a:xfrm>
              <a:off x="76200" y="28575"/>
              <a:ext cx="660400" cy="708025"/>
            </a:xfrm>
            <a:prstGeom prst="rect">
              <a:avLst/>
            </a:prstGeom>
          </p:spPr>
          <p:txBody>
            <a:bodyPr anchor="ctr" rtlCol="false" tIns="50800" lIns="50800" bIns="50800" rIns="50800"/>
            <a:lstStyle/>
            <a:p>
              <a:pPr algn="ctr">
                <a:lnSpc>
                  <a:spcPts val="2800"/>
                </a:lnSpc>
              </a:pPr>
            </a:p>
          </p:txBody>
        </p:sp>
      </p:grpSp>
      <p:sp>
        <p:nvSpPr>
          <p:cNvPr name="TextBox 13" id="13"/>
          <p:cNvSpPr txBox="true"/>
          <p:nvPr/>
        </p:nvSpPr>
        <p:spPr>
          <a:xfrm rot="0">
            <a:off x="17592686"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Open Sans"/>
                <a:ea typeface="Open Sans"/>
                <a:cs typeface="Open Sans"/>
                <a:sym typeface="Open Sans"/>
              </a:rPr>
              <a:t>48</a:t>
            </a:r>
          </a:p>
        </p:txBody>
      </p:sp>
    </p:spTree>
  </p:cSld>
  <p:clrMapOvr>
    <a:masterClrMapping/>
  </p:clrMapOvr>
  <p:transition spd="slow">
    <p:push dir="l"/>
  </p:transition>
</p:sld>
</file>

<file path=ppt/slides/slide49.xml><?xml version="1.0" encoding="utf-8"?>
<p:sld xmlns:p="http://schemas.openxmlformats.org/presentationml/2006/main" xmlns:a="http://schemas.openxmlformats.org/drawingml/2006/main" xmlns:r="http://schemas.openxmlformats.org/officeDocument/2006/relationships">
  <p:cSld>
    <p:bg>
      <p:bgPr>
        <a:solidFill>
          <a:srgbClr val="090808"/>
        </a:solidFill>
      </p:bgPr>
    </p:bg>
    <p:spTree>
      <p:nvGrpSpPr>
        <p:cNvPr id="1" name=""/>
        <p:cNvGrpSpPr/>
        <p:nvPr/>
      </p:nvGrpSpPr>
      <p:grpSpPr>
        <a:xfrm>
          <a:off x="0" y="0"/>
          <a:ext cx="0" cy="0"/>
          <a:chOff x="0" y="0"/>
          <a:chExt cx="0" cy="0"/>
        </a:xfrm>
      </p:grpSpPr>
      <p:sp>
        <p:nvSpPr>
          <p:cNvPr name="Freeform 2" id="2"/>
          <p:cNvSpPr/>
          <p:nvPr/>
        </p:nvSpPr>
        <p:spPr>
          <a:xfrm flipH="false" flipV="false" rot="0">
            <a:off x="848557" y="502213"/>
            <a:ext cx="2796889" cy="508525"/>
          </a:xfrm>
          <a:custGeom>
            <a:avLst/>
            <a:gdLst/>
            <a:ahLst/>
            <a:cxnLst/>
            <a:rect r="r" b="b" t="t" l="l"/>
            <a:pathLst>
              <a:path h="508525" w="2796889">
                <a:moveTo>
                  <a:pt x="0" y="0"/>
                </a:moveTo>
                <a:lnTo>
                  <a:pt x="2796889" y="0"/>
                </a:lnTo>
                <a:lnTo>
                  <a:pt x="2796889" y="508526"/>
                </a:lnTo>
                <a:lnTo>
                  <a:pt x="0" y="50852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38999" y="9657919"/>
            <a:ext cx="4093473" cy="781481"/>
          </a:xfrm>
          <a:custGeom>
            <a:avLst/>
            <a:gdLst/>
            <a:ahLst/>
            <a:cxnLst/>
            <a:rect r="r" b="b" t="t" l="l"/>
            <a:pathLst>
              <a:path h="781481" w="4093473">
                <a:moveTo>
                  <a:pt x="0" y="0"/>
                </a:moveTo>
                <a:lnTo>
                  <a:pt x="4093472" y="0"/>
                </a:lnTo>
                <a:lnTo>
                  <a:pt x="4093472" y="781481"/>
                </a:lnTo>
                <a:lnTo>
                  <a:pt x="0" y="78148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2670034" y="9657919"/>
            <a:ext cx="4093473" cy="781481"/>
          </a:xfrm>
          <a:custGeom>
            <a:avLst/>
            <a:gdLst/>
            <a:ahLst/>
            <a:cxnLst/>
            <a:rect r="r" b="b" t="t" l="l"/>
            <a:pathLst>
              <a:path h="781481" w="4093473">
                <a:moveTo>
                  <a:pt x="0" y="0"/>
                </a:moveTo>
                <a:lnTo>
                  <a:pt x="4093473" y="0"/>
                </a:lnTo>
                <a:lnTo>
                  <a:pt x="4093473" y="781481"/>
                </a:lnTo>
                <a:lnTo>
                  <a:pt x="0" y="78148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6763507" y="9657919"/>
            <a:ext cx="1558919" cy="742609"/>
          </a:xfrm>
          <a:custGeom>
            <a:avLst/>
            <a:gdLst/>
            <a:ahLst/>
            <a:cxnLst/>
            <a:rect r="r" b="b" t="t" l="l"/>
            <a:pathLst>
              <a:path h="742609" w="1558919">
                <a:moveTo>
                  <a:pt x="0" y="0"/>
                </a:moveTo>
                <a:lnTo>
                  <a:pt x="1558918" y="0"/>
                </a:lnTo>
                <a:lnTo>
                  <a:pt x="1558918" y="742609"/>
                </a:lnTo>
                <a:lnTo>
                  <a:pt x="0" y="742609"/>
                </a:lnTo>
                <a:lnTo>
                  <a:pt x="0" y="0"/>
                </a:lnTo>
                <a:close/>
              </a:path>
            </a:pathLst>
          </a:custGeom>
          <a:blipFill>
            <a:blip r:embed="rId4">
              <a:extLst>
                <a:ext uri="{96DAC541-7B7A-43D3-8B79-37D633B846F1}">
                  <asvg:svgBlip xmlns:asvg="http://schemas.microsoft.com/office/drawing/2016/SVG/main" r:embed="rId5"/>
                </a:ext>
              </a:extLst>
            </a:blip>
            <a:stretch>
              <a:fillRect l="0" t="0" r="-162584" b="-5234"/>
            </a:stretch>
          </a:blipFill>
        </p:spPr>
      </p:sp>
      <p:sp>
        <p:nvSpPr>
          <p:cNvPr name="Freeform 6" id="6"/>
          <p:cNvSpPr/>
          <p:nvPr/>
        </p:nvSpPr>
        <p:spPr>
          <a:xfrm flipH="false" flipV="false" rot="0">
            <a:off x="16133785" y="6832600"/>
            <a:ext cx="1621470" cy="3012867"/>
          </a:xfrm>
          <a:custGeom>
            <a:avLst/>
            <a:gdLst/>
            <a:ahLst/>
            <a:cxnLst/>
            <a:rect r="r" b="b" t="t" l="l"/>
            <a:pathLst>
              <a:path h="3012867" w="1621470">
                <a:moveTo>
                  <a:pt x="0" y="0"/>
                </a:moveTo>
                <a:lnTo>
                  <a:pt x="1621470" y="0"/>
                </a:lnTo>
                <a:lnTo>
                  <a:pt x="1621470" y="3012867"/>
                </a:lnTo>
                <a:lnTo>
                  <a:pt x="0" y="301286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15950927" y="1293326"/>
            <a:ext cx="993593" cy="899653"/>
          </a:xfrm>
          <a:custGeom>
            <a:avLst/>
            <a:gdLst/>
            <a:ahLst/>
            <a:cxnLst/>
            <a:rect r="r" b="b" t="t" l="l"/>
            <a:pathLst>
              <a:path h="899653" w="993593">
                <a:moveTo>
                  <a:pt x="0" y="0"/>
                </a:moveTo>
                <a:lnTo>
                  <a:pt x="993593" y="0"/>
                </a:lnTo>
                <a:lnTo>
                  <a:pt x="993593" y="899653"/>
                </a:lnTo>
                <a:lnTo>
                  <a:pt x="0" y="89965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8" id="8"/>
          <p:cNvSpPr/>
          <p:nvPr/>
        </p:nvSpPr>
        <p:spPr>
          <a:xfrm flipH="false" flipV="false" rot="0">
            <a:off x="5551624" y="9657919"/>
            <a:ext cx="7315200" cy="1103930"/>
          </a:xfrm>
          <a:custGeom>
            <a:avLst/>
            <a:gdLst/>
            <a:ahLst/>
            <a:cxnLst/>
            <a:rect r="r" b="b" t="t" l="l"/>
            <a:pathLst>
              <a:path h="1103930" w="7315200">
                <a:moveTo>
                  <a:pt x="0" y="0"/>
                </a:moveTo>
                <a:lnTo>
                  <a:pt x="7315200" y="0"/>
                </a:lnTo>
                <a:lnTo>
                  <a:pt x="7315200" y="1103930"/>
                </a:lnTo>
                <a:lnTo>
                  <a:pt x="0" y="110393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9" id="9"/>
          <p:cNvSpPr/>
          <p:nvPr/>
        </p:nvSpPr>
        <p:spPr>
          <a:xfrm flipH="false" flipV="false" rot="0">
            <a:off x="4132471" y="9657919"/>
            <a:ext cx="2266608" cy="781481"/>
          </a:xfrm>
          <a:custGeom>
            <a:avLst/>
            <a:gdLst/>
            <a:ahLst/>
            <a:cxnLst/>
            <a:rect r="r" b="b" t="t" l="l"/>
            <a:pathLst>
              <a:path h="781481" w="2266608">
                <a:moveTo>
                  <a:pt x="0" y="0"/>
                </a:moveTo>
                <a:lnTo>
                  <a:pt x="2266608" y="0"/>
                </a:lnTo>
                <a:lnTo>
                  <a:pt x="2266608" y="781481"/>
                </a:lnTo>
                <a:lnTo>
                  <a:pt x="0" y="781481"/>
                </a:lnTo>
                <a:lnTo>
                  <a:pt x="0" y="0"/>
                </a:lnTo>
                <a:close/>
              </a:path>
            </a:pathLst>
          </a:custGeom>
          <a:blipFill>
            <a:blip r:embed="rId4">
              <a:extLst>
                <a:ext uri="{96DAC541-7B7A-43D3-8B79-37D633B846F1}">
                  <asvg:svgBlip xmlns:asvg="http://schemas.microsoft.com/office/drawing/2016/SVG/main" r:embed="rId5"/>
                </a:ext>
              </a:extLst>
            </a:blip>
            <a:stretch>
              <a:fillRect l="0" t="0" r="-80599" b="0"/>
            </a:stretch>
          </a:blipFill>
        </p:spPr>
      </p:sp>
      <p:sp>
        <p:nvSpPr>
          <p:cNvPr name="Freeform 10" id="10"/>
          <p:cNvSpPr/>
          <p:nvPr/>
        </p:nvSpPr>
        <p:spPr>
          <a:xfrm flipH="false" flipV="false" rot="0">
            <a:off x="38999" y="3029927"/>
            <a:ext cx="1361751" cy="6627992"/>
          </a:xfrm>
          <a:custGeom>
            <a:avLst/>
            <a:gdLst/>
            <a:ahLst/>
            <a:cxnLst/>
            <a:rect r="r" b="b" t="t" l="l"/>
            <a:pathLst>
              <a:path h="6627992" w="1361751">
                <a:moveTo>
                  <a:pt x="0" y="0"/>
                </a:moveTo>
                <a:lnTo>
                  <a:pt x="1361751" y="0"/>
                </a:lnTo>
                <a:lnTo>
                  <a:pt x="1361751" y="6627992"/>
                </a:lnTo>
                <a:lnTo>
                  <a:pt x="0" y="6627992"/>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11" id="11"/>
          <p:cNvSpPr txBox="true"/>
          <p:nvPr/>
        </p:nvSpPr>
        <p:spPr>
          <a:xfrm rot="0">
            <a:off x="4776824" y="1112351"/>
            <a:ext cx="8734353" cy="1151890"/>
          </a:xfrm>
          <a:prstGeom prst="rect">
            <a:avLst/>
          </a:prstGeom>
        </p:spPr>
        <p:txBody>
          <a:bodyPr anchor="t" rtlCol="false" tIns="0" lIns="0" bIns="0" rIns="0">
            <a:spAutoFit/>
          </a:bodyPr>
          <a:lstStyle/>
          <a:p>
            <a:pPr algn="ctr">
              <a:lnSpc>
                <a:spcPts val="8959"/>
              </a:lnSpc>
            </a:pPr>
            <a:r>
              <a:rPr lang="en-US" sz="6399">
                <a:solidFill>
                  <a:srgbClr val="FFFFFF"/>
                </a:solidFill>
                <a:latin typeface="Arcade Gamer"/>
                <a:ea typeface="Arcade Gamer"/>
                <a:cs typeface="Arcade Gamer"/>
                <a:sym typeface="Arcade Gamer"/>
              </a:rPr>
              <a:t>ARQUIVOS</a:t>
            </a:r>
          </a:p>
        </p:txBody>
      </p:sp>
      <p:grpSp>
        <p:nvGrpSpPr>
          <p:cNvPr name="Group 12" id="12"/>
          <p:cNvGrpSpPr/>
          <p:nvPr/>
        </p:nvGrpSpPr>
        <p:grpSpPr>
          <a:xfrm rot="0">
            <a:off x="14642554" y="502213"/>
            <a:ext cx="2616746" cy="486000"/>
            <a:chOff x="0" y="0"/>
            <a:chExt cx="3488995" cy="648000"/>
          </a:xfrm>
        </p:grpSpPr>
        <p:sp>
          <p:nvSpPr>
            <p:cNvPr name="Freeform 13" id="13"/>
            <p:cNvSpPr/>
            <p:nvPr/>
          </p:nvSpPr>
          <p:spPr>
            <a:xfrm flipH="false" flipV="false" rot="0">
              <a:off x="0" y="0"/>
              <a:ext cx="620072" cy="620072"/>
            </a:xfrm>
            <a:custGeom>
              <a:avLst/>
              <a:gdLst/>
              <a:ahLst/>
              <a:cxnLst/>
              <a:rect r="r" b="b" t="t" l="l"/>
              <a:pathLst>
                <a:path h="620072" w="620072">
                  <a:moveTo>
                    <a:pt x="0" y="0"/>
                  </a:moveTo>
                  <a:lnTo>
                    <a:pt x="620072" y="0"/>
                  </a:lnTo>
                  <a:lnTo>
                    <a:pt x="620072" y="620072"/>
                  </a:lnTo>
                  <a:lnTo>
                    <a:pt x="0" y="620072"/>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4" id="14"/>
            <p:cNvSpPr/>
            <p:nvPr/>
          </p:nvSpPr>
          <p:spPr>
            <a:xfrm flipH="false" flipV="false" rot="0">
              <a:off x="708072" y="0"/>
              <a:ext cx="620072" cy="620072"/>
            </a:xfrm>
            <a:custGeom>
              <a:avLst/>
              <a:gdLst/>
              <a:ahLst/>
              <a:cxnLst/>
              <a:rect r="r" b="b" t="t" l="l"/>
              <a:pathLst>
                <a:path h="620072" w="620072">
                  <a:moveTo>
                    <a:pt x="0" y="0"/>
                  </a:moveTo>
                  <a:lnTo>
                    <a:pt x="620071" y="0"/>
                  </a:lnTo>
                  <a:lnTo>
                    <a:pt x="620071" y="620072"/>
                  </a:lnTo>
                  <a:lnTo>
                    <a:pt x="0" y="620072"/>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5" id="15"/>
            <p:cNvSpPr/>
            <p:nvPr/>
          </p:nvSpPr>
          <p:spPr>
            <a:xfrm flipH="false" flipV="false" rot="0">
              <a:off x="1414984" y="0"/>
              <a:ext cx="620072" cy="620072"/>
            </a:xfrm>
            <a:custGeom>
              <a:avLst/>
              <a:gdLst/>
              <a:ahLst/>
              <a:cxnLst/>
              <a:rect r="r" b="b" t="t" l="l"/>
              <a:pathLst>
                <a:path h="620072" w="620072">
                  <a:moveTo>
                    <a:pt x="0" y="0"/>
                  </a:moveTo>
                  <a:lnTo>
                    <a:pt x="620072" y="0"/>
                  </a:lnTo>
                  <a:lnTo>
                    <a:pt x="620072" y="620072"/>
                  </a:lnTo>
                  <a:lnTo>
                    <a:pt x="0" y="620072"/>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6" id="16"/>
            <p:cNvSpPr/>
            <p:nvPr/>
          </p:nvSpPr>
          <p:spPr>
            <a:xfrm flipH="false" flipV="false" rot="0">
              <a:off x="2099266" y="27928"/>
              <a:ext cx="620072" cy="620072"/>
            </a:xfrm>
            <a:custGeom>
              <a:avLst/>
              <a:gdLst/>
              <a:ahLst/>
              <a:cxnLst/>
              <a:rect r="r" b="b" t="t" l="l"/>
              <a:pathLst>
                <a:path h="620072" w="620072">
                  <a:moveTo>
                    <a:pt x="0" y="0"/>
                  </a:moveTo>
                  <a:lnTo>
                    <a:pt x="620072" y="0"/>
                  </a:lnTo>
                  <a:lnTo>
                    <a:pt x="620072" y="620072"/>
                  </a:lnTo>
                  <a:lnTo>
                    <a:pt x="0" y="620072"/>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7" id="17"/>
            <p:cNvSpPr/>
            <p:nvPr/>
          </p:nvSpPr>
          <p:spPr>
            <a:xfrm flipH="false" flipV="false" rot="0">
              <a:off x="2868923" y="27928"/>
              <a:ext cx="620072" cy="620072"/>
            </a:xfrm>
            <a:custGeom>
              <a:avLst/>
              <a:gdLst/>
              <a:ahLst/>
              <a:cxnLst/>
              <a:rect r="r" b="b" t="t" l="l"/>
              <a:pathLst>
                <a:path h="620072" w="620072">
                  <a:moveTo>
                    <a:pt x="0" y="0"/>
                  </a:moveTo>
                  <a:lnTo>
                    <a:pt x="620072" y="0"/>
                  </a:lnTo>
                  <a:lnTo>
                    <a:pt x="620072" y="620072"/>
                  </a:lnTo>
                  <a:lnTo>
                    <a:pt x="0" y="620072"/>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grpSp>
      <p:sp>
        <p:nvSpPr>
          <p:cNvPr name="TextBox 18" id="18"/>
          <p:cNvSpPr txBox="true"/>
          <p:nvPr/>
        </p:nvSpPr>
        <p:spPr>
          <a:xfrm rot="0">
            <a:off x="2551070" y="3361055"/>
            <a:ext cx="13222102" cy="805815"/>
          </a:xfrm>
          <a:prstGeom prst="rect">
            <a:avLst/>
          </a:prstGeom>
        </p:spPr>
        <p:txBody>
          <a:bodyPr anchor="t" rtlCol="false" tIns="0" lIns="0" bIns="0" rIns="0">
            <a:spAutoFit/>
          </a:bodyPr>
          <a:lstStyle/>
          <a:p>
            <a:pPr algn="just">
              <a:lnSpc>
                <a:spcPts val="2970"/>
              </a:lnSpc>
            </a:pPr>
            <a:r>
              <a:rPr lang="en-US" sz="2700">
                <a:solidFill>
                  <a:srgbClr val="FFFFFF"/>
                </a:solidFill>
                <a:latin typeface="Retropix"/>
                <a:ea typeface="Retropix"/>
                <a:cs typeface="Retropix"/>
                <a:sym typeface="Retropix"/>
              </a:rPr>
              <a:t>ferreiro_npc_automato.py:  descreve o comportamento e os serviços oferecidos por um NPC Ferreiro, focado em forja, melhoria de equipamentos e até desafios.</a:t>
            </a:r>
          </a:p>
        </p:txBody>
      </p:sp>
      <p:sp>
        <p:nvSpPr>
          <p:cNvPr name="TextBox 19" id="19"/>
          <p:cNvSpPr txBox="true"/>
          <p:nvPr/>
        </p:nvSpPr>
        <p:spPr>
          <a:xfrm rot="0">
            <a:off x="2551070" y="4726305"/>
            <a:ext cx="13222102" cy="1177290"/>
          </a:xfrm>
          <a:prstGeom prst="rect">
            <a:avLst/>
          </a:prstGeom>
        </p:spPr>
        <p:txBody>
          <a:bodyPr anchor="t" rtlCol="false" tIns="0" lIns="0" bIns="0" rIns="0">
            <a:spAutoFit/>
          </a:bodyPr>
          <a:lstStyle/>
          <a:p>
            <a:pPr algn="just">
              <a:lnSpc>
                <a:spcPts val="2970"/>
              </a:lnSpc>
            </a:pPr>
            <a:r>
              <a:rPr lang="en-US" sz="2700">
                <a:solidFill>
                  <a:srgbClr val="FFFFFF"/>
                </a:solidFill>
                <a:latin typeface="Retropix"/>
                <a:ea typeface="Retropix"/>
                <a:cs typeface="Retropix"/>
                <a:sym typeface="Retropix"/>
              </a:rPr>
              <a:t>informante_npc_automato.py:  modela a interação com um NPC Informante, que fornece informações sobre o mundo do jogo com base nas perguntas do jogador.</a:t>
            </a:r>
          </a:p>
        </p:txBody>
      </p:sp>
      <p:sp>
        <p:nvSpPr>
          <p:cNvPr name="TextBox 20" id="20"/>
          <p:cNvSpPr txBox="true"/>
          <p:nvPr/>
        </p:nvSpPr>
        <p:spPr>
          <a:xfrm rot="0">
            <a:off x="2551070" y="6091555"/>
            <a:ext cx="13222102" cy="805815"/>
          </a:xfrm>
          <a:prstGeom prst="rect">
            <a:avLst/>
          </a:prstGeom>
        </p:spPr>
        <p:txBody>
          <a:bodyPr anchor="t" rtlCol="false" tIns="0" lIns="0" bIns="0" rIns="0">
            <a:spAutoFit/>
          </a:bodyPr>
          <a:lstStyle/>
          <a:p>
            <a:pPr algn="just">
              <a:lnSpc>
                <a:spcPts val="2970"/>
              </a:lnSpc>
            </a:pPr>
            <a:r>
              <a:rPr lang="en-US" sz="2700">
                <a:solidFill>
                  <a:srgbClr val="FFFFFF"/>
                </a:solidFill>
                <a:latin typeface="Retropix"/>
                <a:ea typeface="Retropix"/>
                <a:cs typeface="Retropix"/>
                <a:sym typeface="Retropix"/>
              </a:rPr>
              <a:t>vendedor_npc_automato.py: define o fluxo completo de interação com um NPC Vendedor, permitindo ao jogador comprar, vender e negociar itens.</a:t>
            </a:r>
          </a:p>
        </p:txBody>
      </p:sp>
      <p:sp>
        <p:nvSpPr>
          <p:cNvPr name="Freeform 21" id="21"/>
          <p:cNvSpPr/>
          <p:nvPr/>
        </p:nvSpPr>
        <p:spPr>
          <a:xfrm flipH="false" flipV="false" rot="0">
            <a:off x="1761363" y="3389630"/>
            <a:ext cx="585590" cy="530225"/>
          </a:xfrm>
          <a:custGeom>
            <a:avLst/>
            <a:gdLst/>
            <a:ahLst/>
            <a:cxnLst/>
            <a:rect r="r" b="b" t="t" l="l"/>
            <a:pathLst>
              <a:path h="530225" w="585590">
                <a:moveTo>
                  <a:pt x="0" y="0"/>
                </a:moveTo>
                <a:lnTo>
                  <a:pt x="585590" y="0"/>
                </a:lnTo>
                <a:lnTo>
                  <a:pt x="585590" y="530225"/>
                </a:lnTo>
                <a:lnTo>
                  <a:pt x="0" y="53022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2" id="22"/>
          <p:cNvSpPr/>
          <p:nvPr/>
        </p:nvSpPr>
        <p:spPr>
          <a:xfrm flipH="false" flipV="false" rot="0">
            <a:off x="1761363" y="4754880"/>
            <a:ext cx="585590" cy="530225"/>
          </a:xfrm>
          <a:custGeom>
            <a:avLst/>
            <a:gdLst/>
            <a:ahLst/>
            <a:cxnLst/>
            <a:rect r="r" b="b" t="t" l="l"/>
            <a:pathLst>
              <a:path h="530225" w="585590">
                <a:moveTo>
                  <a:pt x="0" y="0"/>
                </a:moveTo>
                <a:lnTo>
                  <a:pt x="585590" y="0"/>
                </a:lnTo>
                <a:lnTo>
                  <a:pt x="585590" y="530225"/>
                </a:lnTo>
                <a:lnTo>
                  <a:pt x="0" y="53022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3" id="23"/>
          <p:cNvSpPr/>
          <p:nvPr/>
        </p:nvSpPr>
        <p:spPr>
          <a:xfrm flipH="false" flipV="false" rot="0">
            <a:off x="1761363" y="6120130"/>
            <a:ext cx="585590" cy="530225"/>
          </a:xfrm>
          <a:custGeom>
            <a:avLst/>
            <a:gdLst/>
            <a:ahLst/>
            <a:cxnLst/>
            <a:rect r="r" b="b" t="t" l="l"/>
            <a:pathLst>
              <a:path h="530225" w="585590">
                <a:moveTo>
                  <a:pt x="0" y="0"/>
                </a:moveTo>
                <a:lnTo>
                  <a:pt x="585590" y="0"/>
                </a:lnTo>
                <a:lnTo>
                  <a:pt x="585590" y="530225"/>
                </a:lnTo>
                <a:lnTo>
                  <a:pt x="0" y="53022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24" id="24"/>
          <p:cNvGrpSpPr/>
          <p:nvPr/>
        </p:nvGrpSpPr>
        <p:grpSpPr>
          <a:xfrm rot="0">
            <a:off x="17414602" y="9085772"/>
            <a:ext cx="646680" cy="646680"/>
            <a:chOff x="0" y="0"/>
            <a:chExt cx="812800" cy="812800"/>
          </a:xfrm>
        </p:grpSpPr>
        <p:sp>
          <p:nvSpPr>
            <p:cNvPr name="Freeform 25" id="2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50A6F"/>
            </a:solidFill>
          </p:spPr>
        </p:sp>
        <p:sp>
          <p:nvSpPr>
            <p:cNvPr name="TextBox 26" id="26"/>
            <p:cNvSpPr txBox="true"/>
            <p:nvPr/>
          </p:nvSpPr>
          <p:spPr>
            <a:xfrm>
              <a:off x="76200" y="28575"/>
              <a:ext cx="660400" cy="708025"/>
            </a:xfrm>
            <a:prstGeom prst="rect">
              <a:avLst/>
            </a:prstGeom>
          </p:spPr>
          <p:txBody>
            <a:bodyPr anchor="ctr" rtlCol="false" tIns="50800" lIns="50800" bIns="50800" rIns="50800"/>
            <a:lstStyle/>
            <a:p>
              <a:pPr algn="ctr">
                <a:lnSpc>
                  <a:spcPts val="2800"/>
                </a:lnSpc>
              </a:pPr>
            </a:p>
          </p:txBody>
        </p:sp>
      </p:grpSp>
      <p:sp>
        <p:nvSpPr>
          <p:cNvPr name="TextBox 27" id="27"/>
          <p:cNvSpPr txBox="true"/>
          <p:nvPr/>
        </p:nvSpPr>
        <p:spPr>
          <a:xfrm rot="0">
            <a:off x="17592686"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Open Sans"/>
                <a:ea typeface="Open Sans"/>
                <a:cs typeface="Open Sans"/>
                <a:sym typeface="Open Sans"/>
              </a:rPr>
              <a:t>49</a:t>
            </a:r>
          </a:p>
        </p:txBody>
      </p:sp>
    </p:spTree>
  </p:cSld>
  <p:clrMapOvr>
    <a:masterClrMapping/>
  </p:clrMapOvr>
  <p:transition spd="slow">
    <p:push dir="l"/>
  </p:transition>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a:extLst>
              <a:ext uri="{C183D7F6-B498-43B3-948B-1728B52AA6E4}">
                <adec:decorative xmlns:adec="http://schemas.microsoft.com/office/drawing/2017/decorative" val="1"/>
              </a:ext>
            </a:extLst>
          </p:cNvPr>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10999"/>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0" y="9705109"/>
            <a:ext cx="18288000" cy="1163782"/>
            <a:chOff x="0" y="0"/>
            <a:chExt cx="24384000" cy="1551709"/>
          </a:xfrm>
        </p:grpSpPr>
        <p:sp>
          <p:nvSpPr>
            <p:cNvPr name="Freeform 4" id="4"/>
            <p:cNvSpPr/>
            <p:nvPr/>
          </p:nvSpPr>
          <p:spPr>
            <a:xfrm flipH="false" flipV="false" rot="0">
              <a:off x="0" y="0"/>
              <a:ext cx="8128000" cy="1551709"/>
            </a:xfrm>
            <a:custGeom>
              <a:avLst/>
              <a:gdLst/>
              <a:ahLst/>
              <a:cxnLst/>
              <a:rect r="r" b="b" t="t" l="l"/>
              <a:pathLst>
                <a:path h="1551709" w="8128000">
                  <a:moveTo>
                    <a:pt x="0" y="0"/>
                  </a:moveTo>
                  <a:lnTo>
                    <a:pt x="8128000" y="0"/>
                  </a:lnTo>
                  <a:lnTo>
                    <a:pt x="8128000" y="1551709"/>
                  </a:lnTo>
                  <a:lnTo>
                    <a:pt x="0" y="15517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8128000" y="0"/>
              <a:ext cx="8128000" cy="1551709"/>
            </a:xfrm>
            <a:custGeom>
              <a:avLst/>
              <a:gdLst/>
              <a:ahLst/>
              <a:cxnLst/>
              <a:rect r="r" b="b" t="t" l="l"/>
              <a:pathLst>
                <a:path h="1551709" w="8128000">
                  <a:moveTo>
                    <a:pt x="0" y="0"/>
                  </a:moveTo>
                  <a:lnTo>
                    <a:pt x="8128000" y="0"/>
                  </a:lnTo>
                  <a:lnTo>
                    <a:pt x="8128000" y="1551709"/>
                  </a:lnTo>
                  <a:lnTo>
                    <a:pt x="0" y="15517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6256000" y="0"/>
              <a:ext cx="8128000" cy="1551709"/>
            </a:xfrm>
            <a:custGeom>
              <a:avLst/>
              <a:gdLst/>
              <a:ahLst/>
              <a:cxnLst/>
              <a:rect r="r" b="b" t="t" l="l"/>
              <a:pathLst>
                <a:path h="1551709" w="8128000">
                  <a:moveTo>
                    <a:pt x="0" y="0"/>
                  </a:moveTo>
                  <a:lnTo>
                    <a:pt x="8128000" y="0"/>
                  </a:lnTo>
                  <a:lnTo>
                    <a:pt x="8128000" y="1551709"/>
                  </a:lnTo>
                  <a:lnTo>
                    <a:pt x="0" y="15517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sp>
        <p:nvSpPr>
          <p:cNvPr name="Freeform 7" id="7" descr="pixelated cafe storefront"/>
          <p:cNvSpPr/>
          <p:nvPr/>
        </p:nvSpPr>
        <p:spPr>
          <a:xfrm flipH="false" flipV="false" rot="0">
            <a:off x="7002032" y="6114605"/>
            <a:ext cx="3590504" cy="3590504"/>
          </a:xfrm>
          <a:custGeom>
            <a:avLst/>
            <a:gdLst/>
            <a:ahLst/>
            <a:cxnLst/>
            <a:rect r="r" b="b" t="t" l="l"/>
            <a:pathLst>
              <a:path h="3590504" w="3590504">
                <a:moveTo>
                  <a:pt x="0" y="0"/>
                </a:moveTo>
                <a:lnTo>
                  <a:pt x="3590504" y="0"/>
                </a:lnTo>
                <a:lnTo>
                  <a:pt x="3590504" y="3590504"/>
                </a:lnTo>
                <a:lnTo>
                  <a:pt x="0" y="359050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descr="pixelated flower bush"/>
          <p:cNvSpPr/>
          <p:nvPr/>
        </p:nvSpPr>
        <p:spPr>
          <a:xfrm flipH="false" flipV="false" rot="0">
            <a:off x="13381398" y="8857429"/>
            <a:ext cx="2913900" cy="847680"/>
          </a:xfrm>
          <a:custGeom>
            <a:avLst/>
            <a:gdLst/>
            <a:ahLst/>
            <a:cxnLst/>
            <a:rect r="r" b="b" t="t" l="l"/>
            <a:pathLst>
              <a:path h="847680" w="2913900">
                <a:moveTo>
                  <a:pt x="0" y="0"/>
                </a:moveTo>
                <a:lnTo>
                  <a:pt x="2913900" y="0"/>
                </a:lnTo>
                <a:lnTo>
                  <a:pt x="2913900" y="847680"/>
                </a:lnTo>
                <a:lnTo>
                  <a:pt x="0" y="84768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9" id="9" descr="pixelated flower bush"/>
          <p:cNvSpPr/>
          <p:nvPr/>
        </p:nvSpPr>
        <p:spPr>
          <a:xfrm flipH="false" flipV="false" rot="0">
            <a:off x="15808423" y="8857429"/>
            <a:ext cx="2913900" cy="847680"/>
          </a:xfrm>
          <a:custGeom>
            <a:avLst/>
            <a:gdLst/>
            <a:ahLst/>
            <a:cxnLst/>
            <a:rect r="r" b="b" t="t" l="l"/>
            <a:pathLst>
              <a:path h="847680" w="2913900">
                <a:moveTo>
                  <a:pt x="0" y="0"/>
                </a:moveTo>
                <a:lnTo>
                  <a:pt x="2913900" y="0"/>
                </a:lnTo>
                <a:lnTo>
                  <a:pt x="2913900" y="847680"/>
                </a:lnTo>
                <a:lnTo>
                  <a:pt x="0" y="84768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0" id="10" descr="pixelated fire hydrant"/>
          <p:cNvSpPr/>
          <p:nvPr/>
        </p:nvSpPr>
        <p:spPr>
          <a:xfrm flipH="false" flipV="false" rot="0">
            <a:off x="10814350" y="8857429"/>
            <a:ext cx="471618" cy="847680"/>
          </a:xfrm>
          <a:custGeom>
            <a:avLst/>
            <a:gdLst/>
            <a:ahLst/>
            <a:cxnLst/>
            <a:rect r="r" b="b" t="t" l="l"/>
            <a:pathLst>
              <a:path h="847680" w="471618">
                <a:moveTo>
                  <a:pt x="0" y="0"/>
                </a:moveTo>
                <a:lnTo>
                  <a:pt x="471618" y="0"/>
                </a:lnTo>
                <a:lnTo>
                  <a:pt x="471618" y="847680"/>
                </a:lnTo>
                <a:lnTo>
                  <a:pt x="0" y="84768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1" id="11" descr="pixelated arrow pointing downwards"/>
          <p:cNvSpPr/>
          <p:nvPr/>
        </p:nvSpPr>
        <p:spPr>
          <a:xfrm flipH="false" flipV="false" rot="0">
            <a:off x="7151826" y="716781"/>
            <a:ext cx="548836" cy="587276"/>
          </a:xfrm>
          <a:custGeom>
            <a:avLst/>
            <a:gdLst/>
            <a:ahLst/>
            <a:cxnLst/>
            <a:rect r="r" b="b" t="t" l="l"/>
            <a:pathLst>
              <a:path h="587276" w="548836">
                <a:moveTo>
                  <a:pt x="0" y="0"/>
                </a:moveTo>
                <a:lnTo>
                  <a:pt x="548836" y="0"/>
                </a:lnTo>
                <a:lnTo>
                  <a:pt x="548836" y="587277"/>
                </a:lnTo>
                <a:lnTo>
                  <a:pt x="0" y="587277"/>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2" id="12" descr="pixelated arrow pointing to the left"/>
          <p:cNvSpPr/>
          <p:nvPr/>
        </p:nvSpPr>
        <p:spPr>
          <a:xfrm flipH="false" flipV="false" rot="0">
            <a:off x="6272125" y="756289"/>
            <a:ext cx="587276" cy="547769"/>
          </a:xfrm>
          <a:custGeom>
            <a:avLst/>
            <a:gdLst/>
            <a:ahLst/>
            <a:cxnLst/>
            <a:rect r="r" b="b" t="t" l="l"/>
            <a:pathLst>
              <a:path h="547769" w="587276">
                <a:moveTo>
                  <a:pt x="0" y="0"/>
                </a:moveTo>
                <a:lnTo>
                  <a:pt x="587276" y="0"/>
                </a:lnTo>
                <a:lnTo>
                  <a:pt x="587276" y="547769"/>
                </a:lnTo>
                <a:lnTo>
                  <a:pt x="0" y="547769"/>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3" id="13" descr="pixelated arrow pointing upwards"/>
          <p:cNvSpPr/>
          <p:nvPr/>
        </p:nvSpPr>
        <p:spPr>
          <a:xfrm flipH="false" flipV="false" rot="0">
            <a:off x="9939918" y="697028"/>
            <a:ext cx="548836" cy="587276"/>
          </a:xfrm>
          <a:custGeom>
            <a:avLst/>
            <a:gdLst/>
            <a:ahLst/>
            <a:cxnLst/>
            <a:rect r="r" b="b" t="t" l="l"/>
            <a:pathLst>
              <a:path h="587276" w="548836">
                <a:moveTo>
                  <a:pt x="0" y="0"/>
                </a:moveTo>
                <a:lnTo>
                  <a:pt x="548836" y="0"/>
                </a:lnTo>
                <a:lnTo>
                  <a:pt x="548836" y="587276"/>
                </a:lnTo>
                <a:lnTo>
                  <a:pt x="0" y="587276"/>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4" id="14" descr="pixelated arrow pointing to the right"/>
          <p:cNvSpPr/>
          <p:nvPr/>
        </p:nvSpPr>
        <p:spPr>
          <a:xfrm flipH="false" flipV="false" rot="0">
            <a:off x="10735167" y="716781"/>
            <a:ext cx="587276" cy="547769"/>
          </a:xfrm>
          <a:custGeom>
            <a:avLst/>
            <a:gdLst/>
            <a:ahLst/>
            <a:cxnLst/>
            <a:rect r="r" b="b" t="t" l="l"/>
            <a:pathLst>
              <a:path h="547769" w="587276">
                <a:moveTo>
                  <a:pt x="0" y="0"/>
                </a:moveTo>
                <a:lnTo>
                  <a:pt x="587277" y="0"/>
                </a:lnTo>
                <a:lnTo>
                  <a:pt x="587277" y="547769"/>
                </a:lnTo>
                <a:lnTo>
                  <a:pt x="0" y="547769"/>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Freeform 15" id="15" descr="pixelated flower bush"/>
          <p:cNvSpPr/>
          <p:nvPr/>
        </p:nvSpPr>
        <p:spPr>
          <a:xfrm flipH="false" flipV="false" rot="0">
            <a:off x="-337725" y="8857429"/>
            <a:ext cx="2913900" cy="847680"/>
          </a:xfrm>
          <a:custGeom>
            <a:avLst/>
            <a:gdLst/>
            <a:ahLst/>
            <a:cxnLst/>
            <a:rect r="r" b="b" t="t" l="l"/>
            <a:pathLst>
              <a:path h="847680" w="2913900">
                <a:moveTo>
                  <a:pt x="0" y="0"/>
                </a:moveTo>
                <a:lnTo>
                  <a:pt x="2913900" y="0"/>
                </a:lnTo>
                <a:lnTo>
                  <a:pt x="2913900" y="847680"/>
                </a:lnTo>
                <a:lnTo>
                  <a:pt x="0" y="84768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6" id="16" descr="pixelated flower bush"/>
          <p:cNvSpPr/>
          <p:nvPr/>
        </p:nvSpPr>
        <p:spPr>
          <a:xfrm flipH="false" flipV="false" rot="0">
            <a:off x="1992632" y="8857429"/>
            <a:ext cx="2913900" cy="847680"/>
          </a:xfrm>
          <a:custGeom>
            <a:avLst/>
            <a:gdLst/>
            <a:ahLst/>
            <a:cxnLst/>
            <a:rect r="r" b="b" t="t" l="l"/>
            <a:pathLst>
              <a:path h="847680" w="2913900">
                <a:moveTo>
                  <a:pt x="0" y="0"/>
                </a:moveTo>
                <a:lnTo>
                  <a:pt x="2913900" y="0"/>
                </a:lnTo>
                <a:lnTo>
                  <a:pt x="2913900" y="847680"/>
                </a:lnTo>
                <a:lnTo>
                  <a:pt x="0" y="84768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7" id="17" descr="pixelated trophy"/>
          <p:cNvSpPr/>
          <p:nvPr/>
        </p:nvSpPr>
        <p:spPr>
          <a:xfrm flipH="false" flipV="false" rot="0">
            <a:off x="8467052" y="736535"/>
            <a:ext cx="702268" cy="547769"/>
          </a:xfrm>
          <a:custGeom>
            <a:avLst/>
            <a:gdLst/>
            <a:ahLst/>
            <a:cxnLst/>
            <a:rect r="r" b="b" t="t" l="l"/>
            <a:pathLst>
              <a:path h="547769" w="702268">
                <a:moveTo>
                  <a:pt x="0" y="0"/>
                </a:moveTo>
                <a:lnTo>
                  <a:pt x="702268" y="0"/>
                </a:lnTo>
                <a:lnTo>
                  <a:pt x="702268" y="547769"/>
                </a:lnTo>
                <a:lnTo>
                  <a:pt x="0" y="547769"/>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sp>
        <p:nvSpPr>
          <p:cNvPr name="Freeform 18" id="18" descr="Sign In pixelated button"/>
          <p:cNvSpPr/>
          <p:nvPr/>
        </p:nvSpPr>
        <p:spPr>
          <a:xfrm flipH="false" flipV="false" rot="0">
            <a:off x="675294" y="697028"/>
            <a:ext cx="1738558" cy="717550"/>
          </a:xfrm>
          <a:custGeom>
            <a:avLst/>
            <a:gdLst/>
            <a:ahLst/>
            <a:cxnLst/>
            <a:rect r="r" b="b" t="t" l="l"/>
            <a:pathLst>
              <a:path h="717550" w="1738558">
                <a:moveTo>
                  <a:pt x="0" y="0"/>
                </a:moveTo>
                <a:lnTo>
                  <a:pt x="1738558" y="0"/>
                </a:lnTo>
                <a:lnTo>
                  <a:pt x="1738558" y="717550"/>
                </a:lnTo>
                <a:lnTo>
                  <a:pt x="0" y="717550"/>
                </a:lnTo>
                <a:lnTo>
                  <a:pt x="0" y="0"/>
                </a:lnTo>
                <a:close/>
              </a:path>
            </a:pathLst>
          </a:custGeom>
          <a:blipFill>
            <a:blip r:embed="rId22">
              <a:extLst>
                <a:ext uri="{96DAC541-7B7A-43D3-8B79-37D633B846F1}">
                  <asvg:svgBlip xmlns:asvg="http://schemas.microsoft.com/office/drawing/2016/SVG/main" r:embed="rId23"/>
                </a:ext>
              </a:extLst>
            </a:blip>
            <a:stretch>
              <a:fillRect l="0" t="0" r="0" b="0"/>
            </a:stretch>
          </a:blipFill>
        </p:spPr>
      </p:sp>
      <p:pic>
        <p:nvPicPr>
          <p:cNvPr name="Picture 19" id="19" descr="pixelated sword slightly bouncing"/>
          <p:cNvPicPr>
            <a:picLocks noChangeAspect="true"/>
          </p:cNvPicPr>
          <p:nvPr/>
        </p:nvPicPr>
        <p:blipFill>
          <a:blip r:embed="rId24"/>
          <a:srcRect l="0" t="0" r="0" b="0"/>
          <a:stretch>
            <a:fillRect/>
          </a:stretch>
        </p:blipFill>
        <p:spPr>
          <a:xfrm flipH="false" flipV="false" rot="0">
            <a:off x="4751254" y="6789831"/>
            <a:ext cx="971251" cy="1103694"/>
          </a:xfrm>
          <a:prstGeom prst="rect">
            <a:avLst/>
          </a:prstGeom>
        </p:spPr>
      </p:pic>
      <p:pic>
        <p:nvPicPr>
          <p:cNvPr name="Picture 20" id="20" descr="pixelated hammer slightly bouncing"/>
          <p:cNvPicPr>
            <a:picLocks noChangeAspect="true"/>
          </p:cNvPicPr>
          <p:nvPr/>
        </p:nvPicPr>
        <p:blipFill>
          <a:blip r:embed="rId25"/>
          <a:srcRect l="0" t="0" r="0" b="0"/>
          <a:stretch>
            <a:fillRect/>
          </a:stretch>
        </p:blipFill>
        <p:spPr>
          <a:xfrm flipH="false" flipV="false" rot="0">
            <a:off x="11868886" y="6773499"/>
            <a:ext cx="1003961" cy="1120026"/>
          </a:xfrm>
          <a:prstGeom prst="rect">
            <a:avLst/>
          </a:prstGeom>
        </p:spPr>
      </p:pic>
      <p:sp>
        <p:nvSpPr>
          <p:cNvPr name="TextBox 21" id="21"/>
          <p:cNvSpPr txBox="true"/>
          <p:nvPr/>
        </p:nvSpPr>
        <p:spPr>
          <a:xfrm rot="0">
            <a:off x="2719050" y="2443961"/>
            <a:ext cx="12849901" cy="2496186"/>
          </a:xfrm>
          <a:prstGeom prst="rect">
            <a:avLst/>
          </a:prstGeom>
        </p:spPr>
        <p:txBody>
          <a:bodyPr anchor="t" rtlCol="false" tIns="0" lIns="0" bIns="0" rIns="0">
            <a:spAutoFit/>
          </a:bodyPr>
          <a:lstStyle/>
          <a:p>
            <a:pPr algn="ctr">
              <a:lnSpc>
                <a:spcPts val="9520"/>
              </a:lnSpc>
            </a:pPr>
            <a:r>
              <a:rPr lang="en-US" sz="8500">
                <a:solidFill>
                  <a:srgbClr val="FF63D8"/>
                </a:solidFill>
                <a:latin typeface="Arcade Gamer"/>
                <a:ea typeface="Arcade Gamer"/>
                <a:cs typeface="Arcade Gamer"/>
                <a:sym typeface="Arcade Gamer"/>
              </a:rPr>
              <a:t>FUNDAMENTAÇÃO</a:t>
            </a:r>
          </a:p>
          <a:p>
            <a:pPr algn="ctr">
              <a:lnSpc>
                <a:spcPts val="9520"/>
              </a:lnSpc>
            </a:pPr>
            <a:r>
              <a:rPr lang="en-US" sz="8500">
                <a:solidFill>
                  <a:srgbClr val="FF63D8"/>
                </a:solidFill>
                <a:latin typeface="Arcade Gamer"/>
                <a:ea typeface="Arcade Gamer"/>
                <a:cs typeface="Arcade Gamer"/>
                <a:sym typeface="Arcade Gamer"/>
              </a:rPr>
              <a:t>TEÓRICA</a:t>
            </a:r>
          </a:p>
        </p:txBody>
      </p:sp>
      <p:pic>
        <p:nvPicPr>
          <p:cNvPr name="Picture 22" id="22" descr="pixelated star slightly bouncing"/>
          <p:cNvPicPr>
            <a:picLocks noChangeAspect="true"/>
          </p:cNvPicPr>
          <p:nvPr/>
        </p:nvPicPr>
        <p:blipFill>
          <a:blip r:embed="rId26"/>
          <a:srcRect l="0" t="0" r="0" b="0"/>
          <a:stretch>
            <a:fillRect/>
          </a:stretch>
        </p:blipFill>
        <p:spPr>
          <a:xfrm flipH="false" flipV="false" rot="0">
            <a:off x="2719050" y="2222014"/>
            <a:ext cx="517579" cy="539145"/>
          </a:xfrm>
          <a:prstGeom prst="rect">
            <a:avLst/>
          </a:prstGeom>
        </p:spPr>
      </p:pic>
      <p:pic>
        <p:nvPicPr>
          <p:cNvPr name="Picture 23" id="23" descr="pixelated star slightly bouncing"/>
          <p:cNvPicPr>
            <a:picLocks noChangeAspect="true"/>
          </p:cNvPicPr>
          <p:nvPr/>
        </p:nvPicPr>
        <p:blipFill>
          <a:blip r:embed="rId26"/>
          <a:srcRect l="0" t="0" r="0" b="0"/>
          <a:stretch>
            <a:fillRect/>
          </a:stretch>
        </p:blipFill>
        <p:spPr>
          <a:xfrm flipH="false" flipV="false" rot="0">
            <a:off x="15104488" y="2491586"/>
            <a:ext cx="517579" cy="539145"/>
          </a:xfrm>
          <a:prstGeom prst="rect">
            <a:avLst/>
          </a:prstGeom>
        </p:spPr>
      </p:pic>
      <p:sp>
        <p:nvSpPr>
          <p:cNvPr name="Freeform 24" id="24" descr="pixelated brick wall segment"/>
          <p:cNvSpPr/>
          <p:nvPr/>
        </p:nvSpPr>
        <p:spPr>
          <a:xfrm flipH="false" flipV="false" rot="0">
            <a:off x="2098480" y="6789831"/>
            <a:ext cx="843782" cy="662098"/>
          </a:xfrm>
          <a:custGeom>
            <a:avLst/>
            <a:gdLst/>
            <a:ahLst/>
            <a:cxnLst/>
            <a:rect r="r" b="b" t="t" l="l"/>
            <a:pathLst>
              <a:path h="662098" w="843782">
                <a:moveTo>
                  <a:pt x="0" y="0"/>
                </a:moveTo>
                <a:lnTo>
                  <a:pt x="843781" y="0"/>
                </a:lnTo>
                <a:lnTo>
                  <a:pt x="843781" y="662098"/>
                </a:lnTo>
                <a:lnTo>
                  <a:pt x="0" y="662098"/>
                </a:lnTo>
                <a:lnTo>
                  <a:pt x="0" y="0"/>
                </a:lnTo>
                <a:close/>
              </a:path>
            </a:pathLst>
          </a:custGeom>
          <a:blipFill>
            <a:blip r:embed="rId27">
              <a:extLst>
                <a:ext uri="{96DAC541-7B7A-43D3-8B79-37D633B846F1}">
                  <asvg:svgBlip xmlns:asvg="http://schemas.microsoft.com/office/drawing/2016/SVG/main" r:embed="rId28"/>
                </a:ext>
              </a:extLst>
            </a:blip>
            <a:stretch>
              <a:fillRect l="0" t="0" r="-419968" b="0"/>
            </a:stretch>
          </a:blipFill>
        </p:spPr>
      </p:sp>
      <p:sp>
        <p:nvSpPr>
          <p:cNvPr name="Freeform 25" id="25" descr="pixelated brick wall segment"/>
          <p:cNvSpPr/>
          <p:nvPr/>
        </p:nvSpPr>
        <p:spPr>
          <a:xfrm flipH="false" flipV="false" rot="0">
            <a:off x="1028700" y="4647198"/>
            <a:ext cx="843782" cy="662098"/>
          </a:xfrm>
          <a:custGeom>
            <a:avLst/>
            <a:gdLst/>
            <a:ahLst/>
            <a:cxnLst/>
            <a:rect r="r" b="b" t="t" l="l"/>
            <a:pathLst>
              <a:path h="662098" w="843782">
                <a:moveTo>
                  <a:pt x="0" y="0"/>
                </a:moveTo>
                <a:lnTo>
                  <a:pt x="843782" y="0"/>
                </a:lnTo>
                <a:lnTo>
                  <a:pt x="843782" y="662098"/>
                </a:lnTo>
                <a:lnTo>
                  <a:pt x="0" y="662098"/>
                </a:lnTo>
                <a:lnTo>
                  <a:pt x="0" y="0"/>
                </a:lnTo>
                <a:close/>
              </a:path>
            </a:pathLst>
          </a:custGeom>
          <a:blipFill>
            <a:blip r:embed="rId29">
              <a:extLst>
                <a:ext uri="{96DAC541-7B7A-43D3-8B79-37D633B846F1}">
                  <asvg:svgBlip xmlns:asvg="http://schemas.microsoft.com/office/drawing/2016/SVG/main" r:embed="rId30"/>
                </a:ext>
              </a:extLst>
            </a:blip>
            <a:stretch>
              <a:fillRect l="0" t="0" r="-419968" b="0"/>
            </a:stretch>
          </a:blipFill>
        </p:spPr>
      </p:sp>
      <p:sp>
        <p:nvSpPr>
          <p:cNvPr name="Freeform 26" id="26" descr="pixelated brick wall segment"/>
          <p:cNvSpPr/>
          <p:nvPr/>
        </p:nvSpPr>
        <p:spPr>
          <a:xfrm flipH="false" flipV="false" rot="0">
            <a:off x="14682597" y="6773499"/>
            <a:ext cx="843782" cy="662098"/>
          </a:xfrm>
          <a:custGeom>
            <a:avLst/>
            <a:gdLst/>
            <a:ahLst/>
            <a:cxnLst/>
            <a:rect r="r" b="b" t="t" l="l"/>
            <a:pathLst>
              <a:path h="662098" w="843782">
                <a:moveTo>
                  <a:pt x="0" y="0"/>
                </a:moveTo>
                <a:lnTo>
                  <a:pt x="843782" y="0"/>
                </a:lnTo>
                <a:lnTo>
                  <a:pt x="843782" y="662098"/>
                </a:lnTo>
                <a:lnTo>
                  <a:pt x="0" y="662098"/>
                </a:lnTo>
                <a:lnTo>
                  <a:pt x="0" y="0"/>
                </a:lnTo>
                <a:close/>
              </a:path>
            </a:pathLst>
          </a:custGeom>
          <a:blipFill>
            <a:blip r:embed="rId27">
              <a:extLst>
                <a:ext uri="{96DAC541-7B7A-43D3-8B79-37D633B846F1}">
                  <asvg:svgBlip xmlns:asvg="http://schemas.microsoft.com/office/drawing/2016/SVG/main" r:embed="rId28"/>
                </a:ext>
              </a:extLst>
            </a:blip>
            <a:stretch>
              <a:fillRect l="0" t="0" r="-419968" b="0"/>
            </a:stretch>
          </a:blipFill>
        </p:spPr>
      </p:sp>
      <p:sp>
        <p:nvSpPr>
          <p:cNvPr name="Freeform 27" id="27" descr="pixelated brick wall segment"/>
          <p:cNvSpPr/>
          <p:nvPr/>
        </p:nvSpPr>
        <p:spPr>
          <a:xfrm flipH="false" flipV="false" rot="0">
            <a:off x="16415518" y="4647198"/>
            <a:ext cx="843782" cy="662098"/>
          </a:xfrm>
          <a:custGeom>
            <a:avLst/>
            <a:gdLst/>
            <a:ahLst/>
            <a:cxnLst/>
            <a:rect r="r" b="b" t="t" l="l"/>
            <a:pathLst>
              <a:path h="662098" w="843782">
                <a:moveTo>
                  <a:pt x="0" y="0"/>
                </a:moveTo>
                <a:lnTo>
                  <a:pt x="843782" y="0"/>
                </a:lnTo>
                <a:lnTo>
                  <a:pt x="843782" y="662098"/>
                </a:lnTo>
                <a:lnTo>
                  <a:pt x="0" y="662098"/>
                </a:lnTo>
                <a:lnTo>
                  <a:pt x="0" y="0"/>
                </a:lnTo>
                <a:close/>
              </a:path>
            </a:pathLst>
          </a:custGeom>
          <a:blipFill>
            <a:blip r:embed="rId29">
              <a:extLst>
                <a:ext uri="{96DAC541-7B7A-43D3-8B79-37D633B846F1}">
                  <asvg:svgBlip xmlns:asvg="http://schemas.microsoft.com/office/drawing/2016/SVG/main" r:embed="rId30"/>
                </a:ext>
              </a:extLst>
            </a:blip>
            <a:stretch>
              <a:fillRect l="0" t="0" r="-419968" b="0"/>
            </a:stretch>
          </a:blipFill>
        </p:spPr>
      </p:sp>
      <p:sp>
        <p:nvSpPr>
          <p:cNvPr name="Freeform 28" id="28" descr="pixelated question mark"/>
          <p:cNvSpPr/>
          <p:nvPr/>
        </p:nvSpPr>
        <p:spPr>
          <a:xfrm flipH="false" flipV="false" rot="0">
            <a:off x="2298984" y="6844147"/>
            <a:ext cx="442773" cy="553467"/>
          </a:xfrm>
          <a:custGeom>
            <a:avLst/>
            <a:gdLst/>
            <a:ahLst/>
            <a:cxnLst/>
            <a:rect r="r" b="b" t="t" l="l"/>
            <a:pathLst>
              <a:path h="553467" w="442773">
                <a:moveTo>
                  <a:pt x="0" y="0"/>
                </a:moveTo>
                <a:lnTo>
                  <a:pt x="442773" y="0"/>
                </a:lnTo>
                <a:lnTo>
                  <a:pt x="442773" y="553466"/>
                </a:lnTo>
                <a:lnTo>
                  <a:pt x="0" y="553466"/>
                </a:lnTo>
                <a:lnTo>
                  <a:pt x="0" y="0"/>
                </a:lnTo>
                <a:close/>
              </a:path>
            </a:pathLst>
          </a:custGeom>
          <a:blipFill>
            <a:blip r:embed="rId31">
              <a:extLst>
                <a:ext uri="{96DAC541-7B7A-43D3-8B79-37D633B846F1}">
                  <asvg:svgBlip xmlns:asvg="http://schemas.microsoft.com/office/drawing/2016/SVG/main" r:embed="rId32"/>
                </a:ext>
              </a:extLst>
            </a:blip>
            <a:stretch>
              <a:fillRect l="0" t="0" r="0" b="0"/>
            </a:stretch>
          </a:blipFill>
        </p:spPr>
      </p:sp>
      <p:sp>
        <p:nvSpPr>
          <p:cNvPr name="Freeform 29" id="29" descr="pixelated brick wall segment"/>
          <p:cNvSpPr/>
          <p:nvPr/>
        </p:nvSpPr>
        <p:spPr>
          <a:xfrm flipH="false" flipV="false" rot="0">
            <a:off x="14882622" y="6827814"/>
            <a:ext cx="442773" cy="553467"/>
          </a:xfrm>
          <a:custGeom>
            <a:avLst/>
            <a:gdLst/>
            <a:ahLst/>
            <a:cxnLst/>
            <a:rect r="r" b="b" t="t" l="l"/>
            <a:pathLst>
              <a:path h="553467" w="442773">
                <a:moveTo>
                  <a:pt x="0" y="0"/>
                </a:moveTo>
                <a:lnTo>
                  <a:pt x="442774" y="0"/>
                </a:lnTo>
                <a:lnTo>
                  <a:pt x="442774" y="553467"/>
                </a:lnTo>
                <a:lnTo>
                  <a:pt x="0" y="553467"/>
                </a:lnTo>
                <a:lnTo>
                  <a:pt x="0" y="0"/>
                </a:lnTo>
                <a:close/>
              </a:path>
            </a:pathLst>
          </a:custGeom>
          <a:blipFill>
            <a:blip r:embed="rId31">
              <a:extLst>
                <a:ext uri="{96DAC541-7B7A-43D3-8B79-37D633B846F1}">
                  <asvg:svgBlip xmlns:asvg="http://schemas.microsoft.com/office/drawing/2016/SVG/main" r:embed="rId32"/>
                </a:ext>
              </a:extLst>
            </a:blip>
            <a:stretch>
              <a:fillRect l="0" t="0" r="0" b="0"/>
            </a:stretch>
          </a:blipFill>
        </p:spPr>
      </p:sp>
      <p:sp>
        <p:nvSpPr>
          <p:cNvPr name="Freeform 30" id="30" descr="pixelated question mark"/>
          <p:cNvSpPr/>
          <p:nvPr/>
        </p:nvSpPr>
        <p:spPr>
          <a:xfrm flipH="false" flipV="false" rot="0">
            <a:off x="1229204" y="4701514"/>
            <a:ext cx="442773" cy="553467"/>
          </a:xfrm>
          <a:custGeom>
            <a:avLst/>
            <a:gdLst/>
            <a:ahLst/>
            <a:cxnLst/>
            <a:rect r="r" b="b" t="t" l="l"/>
            <a:pathLst>
              <a:path h="553467" w="442773">
                <a:moveTo>
                  <a:pt x="0" y="0"/>
                </a:moveTo>
                <a:lnTo>
                  <a:pt x="442773" y="0"/>
                </a:lnTo>
                <a:lnTo>
                  <a:pt x="442773" y="553466"/>
                </a:lnTo>
                <a:lnTo>
                  <a:pt x="0" y="553466"/>
                </a:lnTo>
                <a:lnTo>
                  <a:pt x="0" y="0"/>
                </a:lnTo>
                <a:close/>
              </a:path>
            </a:pathLst>
          </a:custGeom>
          <a:blipFill>
            <a:blip r:embed="rId31">
              <a:extLst>
                <a:ext uri="{96DAC541-7B7A-43D3-8B79-37D633B846F1}">
                  <asvg:svgBlip xmlns:asvg="http://schemas.microsoft.com/office/drawing/2016/SVG/main" r:embed="rId32"/>
                </a:ext>
              </a:extLst>
            </a:blip>
            <a:stretch>
              <a:fillRect l="0" t="0" r="0" b="0"/>
            </a:stretch>
          </a:blipFill>
        </p:spPr>
      </p:sp>
      <p:sp>
        <p:nvSpPr>
          <p:cNvPr name="Freeform 31" id="31" descr="pixelated brick wall segment"/>
          <p:cNvSpPr/>
          <p:nvPr/>
        </p:nvSpPr>
        <p:spPr>
          <a:xfrm flipH="false" flipV="false" rot="0">
            <a:off x="16616700" y="4701514"/>
            <a:ext cx="442773" cy="553467"/>
          </a:xfrm>
          <a:custGeom>
            <a:avLst/>
            <a:gdLst/>
            <a:ahLst/>
            <a:cxnLst/>
            <a:rect r="r" b="b" t="t" l="l"/>
            <a:pathLst>
              <a:path h="553467" w="442773">
                <a:moveTo>
                  <a:pt x="0" y="0"/>
                </a:moveTo>
                <a:lnTo>
                  <a:pt x="442774" y="0"/>
                </a:lnTo>
                <a:lnTo>
                  <a:pt x="442774" y="553466"/>
                </a:lnTo>
                <a:lnTo>
                  <a:pt x="0" y="553466"/>
                </a:lnTo>
                <a:lnTo>
                  <a:pt x="0" y="0"/>
                </a:lnTo>
                <a:close/>
              </a:path>
            </a:pathLst>
          </a:custGeom>
          <a:blipFill>
            <a:blip r:embed="rId31">
              <a:extLst>
                <a:ext uri="{96DAC541-7B7A-43D3-8B79-37D633B846F1}">
                  <asvg:svgBlip xmlns:asvg="http://schemas.microsoft.com/office/drawing/2016/SVG/main" r:embed="rId32"/>
                </a:ext>
              </a:extLst>
            </a:blip>
            <a:stretch>
              <a:fillRect l="0" t="0" r="0" b="0"/>
            </a:stretch>
          </a:blipFill>
        </p:spPr>
      </p:sp>
      <p:sp>
        <p:nvSpPr>
          <p:cNvPr name="Freeform 32" id="32" descr="pixelated cat"/>
          <p:cNvSpPr/>
          <p:nvPr/>
        </p:nvSpPr>
        <p:spPr>
          <a:xfrm flipH="true" flipV="false" rot="0">
            <a:off x="14621255" y="6205320"/>
            <a:ext cx="966466" cy="568179"/>
          </a:xfrm>
          <a:custGeom>
            <a:avLst/>
            <a:gdLst/>
            <a:ahLst/>
            <a:cxnLst/>
            <a:rect r="r" b="b" t="t" l="l"/>
            <a:pathLst>
              <a:path h="568179" w="966466">
                <a:moveTo>
                  <a:pt x="966466" y="0"/>
                </a:moveTo>
                <a:lnTo>
                  <a:pt x="0" y="0"/>
                </a:lnTo>
                <a:lnTo>
                  <a:pt x="0" y="568179"/>
                </a:lnTo>
                <a:lnTo>
                  <a:pt x="966466" y="568179"/>
                </a:lnTo>
                <a:lnTo>
                  <a:pt x="966466" y="0"/>
                </a:lnTo>
                <a:close/>
              </a:path>
            </a:pathLst>
          </a:custGeom>
          <a:blipFill>
            <a:blip r:embed="rId33">
              <a:extLst>
                <a:ext uri="{96DAC541-7B7A-43D3-8B79-37D633B846F1}">
                  <asvg:svgBlip xmlns:asvg="http://schemas.microsoft.com/office/drawing/2016/SVG/main" r:embed="rId34"/>
                </a:ext>
              </a:extLst>
            </a:blip>
            <a:stretch>
              <a:fillRect l="0" t="0" r="0" b="-10100"/>
            </a:stretch>
          </a:blipFill>
        </p:spPr>
      </p:sp>
      <p:sp>
        <p:nvSpPr>
          <p:cNvPr name="Freeform 33" id="33" descr="pixelated rabbit"/>
          <p:cNvSpPr/>
          <p:nvPr/>
        </p:nvSpPr>
        <p:spPr>
          <a:xfrm flipH="false" flipV="false" rot="0">
            <a:off x="1028700" y="3684108"/>
            <a:ext cx="843782" cy="963090"/>
          </a:xfrm>
          <a:custGeom>
            <a:avLst/>
            <a:gdLst/>
            <a:ahLst/>
            <a:cxnLst/>
            <a:rect r="r" b="b" t="t" l="l"/>
            <a:pathLst>
              <a:path h="963090" w="843782">
                <a:moveTo>
                  <a:pt x="0" y="0"/>
                </a:moveTo>
                <a:lnTo>
                  <a:pt x="843782" y="0"/>
                </a:lnTo>
                <a:lnTo>
                  <a:pt x="843782" y="963090"/>
                </a:lnTo>
                <a:lnTo>
                  <a:pt x="0" y="963090"/>
                </a:lnTo>
                <a:lnTo>
                  <a:pt x="0" y="0"/>
                </a:lnTo>
                <a:close/>
              </a:path>
            </a:pathLst>
          </a:custGeom>
          <a:blipFill>
            <a:blip r:embed="rId35">
              <a:extLst>
                <a:ext uri="{96DAC541-7B7A-43D3-8B79-37D633B846F1}">
                  <asvg:svgBlip xmlns:asvg="http://schemas.microsoft.com/office/drawing/2016/SVG/main" r:embed="rId36"/>
                </a:ext>
              </a:extLst>
            </a:blip>
            <a:stretch>
              <a:fillRect l="0" t="0" r="0" b="-4299"/>
            </a:stretch>
          </a:blipFill>
        </p:spPr>
      </p:sp>
      <p:grpSp>
        <p:nvGrpSpPr>
          <p:cNvPr name="Group 34" id="34"/>
          <p:cNvGrpSpPr/>
          <p:nvPr/>
        </p:nvGrpSpPr>
        <p:grpSpPr>
          <a:xfrm rot="0">
            <a:off x="17341974" y="9085772"/>
            <a:ext cx="646680" cy="646680"/>
            <a:chOff x="0" y="0"/>
            <a:chExt cx="812800" cy="812800"/>
          </a:xfrm>
        </p:grpSpPr>
        <p:sp>
          <p:nvSpPr>
            <p:cNvPr name="Freeform 35" id="3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52CFF"/>
            </a:solidFill>
          </p:spPr>
        </p:sp>
        <p:sp>
          <p:nvSpPr>
            <p:cNvPr name="TextBox 36" id="36"/>
            <p:cNvSpPr txBox="true"/>
            <p:nvPr/>
          </p:nvSpPr>
          <p:spPr>
            <a:xfrm>
              <a:off x="76200" y="28575"/>
              <a:ext cx="660400" cy="708025"/>
            </a:xfrm>
            <a:prstGeom prst="rect">
              <a:avLst/>
            </a:prstGeom>
          </p:spPr>
          <p:txBody>
            <a:bodyPr anchor="ctr" rtlCol="false" tIns="50800" lIns="50800" bIns="50800" rIns="50800"/>
            <a:lstStyle/>
            <a:p>
              <a:pPr algn="ctr">
                <a:lnSpc>
                  <a:spcPts val="2800"/>
                </a:lnSpc>
              </a:pPr>
            </a:p>
          </p:txBody>
        </p:sp>
      </p:grpSp>
      <p:sp>
        <p:nvSpPr>
          <p:cNvPr name="TextBox 37" id="37"/>
          <p:cNvSpPr txBox="true"/>
          <p:nvPr/>
        </p:nvSpPr>
        <p:spPr>
          <a:xfrm rot="0">
            <a:off x="17592686"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Open Sans"/>
                <a:ea typeface="Open Sans"/>
                <a:cs typeface="Open Sans"/>
                <a:sym typeface="Open Sans"/>
              </a:rPr>
              <a:t>5</a:t>
            </a:r>
          </a:p>
        </p:txBody>
      </p:sp>
    </p:spTree>
  </p:cSld>
  <p:clrMapOvr>
    <a:masterClrMapping/>
  </p:clrMapOvr>
  <p:transition spd="slow">
    <p:push dir="l"/>
  </p:transition>
</p:sld>
</file>

<file path=ppt/slides/slide50.xml><?xml version="1.0" encoding="utf-8"?>
<p:sld xmlns:p="http://schemas.openxmlformats.org/presentationml/2006/main" xmlns:a="http://schemas.openxmlformats.org/drawingml/2006/main" xmlns:r="http://schemas.openxmlformats.org/officeDocument/2006/relationships">
  <p:cSld>
    <p:bg>
      <p:bgPr>
        <a:solidFill>
          <a:srgbClr val="090808"/>
        </a:solidFill>
      </p:bgPr>
    </p:bg>
    <p:spTree>
      <p:nvGrpSpPr>
        <p:cNvPr id="1" name=""/>
        <p:cNvGrpSpPr/>
        <p:nvPr/>
      </p:nvGrpSpPr>
      <p:grpSpPr>
        <a:xfrm>
          <a:off x="0" y="0"/>
          <a:ext cx="0" cy="0"/>
          <a:chOff x="0" y="0"/>
          <a:chExt cx="0" cy="0"/>
        </a:xfrm>
      </p:grpSpPr>
      <p:sp>
        <p:nvSpPr>
          <p:cNvPr name="Freeform 2" id="2"/>
          <p:cNvSpPr/>
          <p:nvPr/>
        </p:nvSpPr>
        <p:spPr>
          <a:xfrm flipH="false" flipV="false" rot="0">
            <a:off x="848557" y="502213"/>
            <a:ext cx="2796889" cy="508525"/>
          </a:xfrm>
          <a:custGeom>
            <a:avLst/>
            <a:gdLst/>
            <a:ahLst/>
            <a:cxnLst/>
            <a:rect r="r" b="b" t="t" l="l"/>
            <a:pathLst>
              <a:path h="508525" w="2796889">
                <a:moveTo>
                  <a:pt x="0" y="0"/>
                </a:moveTo>
                <a:lnTo>
                  <a:pt x="2796889" y="0"/>
                </a:lnTo>
                <a:lnTo>
                  <a:pt x="2796889" y="508526"/>
                </a:lnTo>
                <a:lnTo>
                  <a:pt x="0" y="50852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38999" y="9657919"/>
            <a:ext cx="4093473" cy="781481"/>
          </a:xfrm>
          <a:custGeom>
            <a:avLst/>
            <a:gdLst/>
            <a:ahLst/>
            <a:cxnLst/>
            <a:rect r="r" b="b" t="t" l="l"/>
            <a:pathLst>
              <a:path h="781481" w="4093473">
                <a:moveTo>
                  <a:pt x="0" y="0"/>
                </a:moveTo>
                <a:lnTo>
                  <a:pt x="4093472" y="0"/>
                </a:lnTo>
                <a:lnTo>
                  <a:pt x="4093472" y="781481"/>
                </a:lnTo>
                <a:lnTo>
                  <a:pt x="0" y="78148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2670034" y="9657919"/>
            <a:ext cx="4093473" cy="781481"/>
          </a:xfrm>
          <a:custGeom>
            <a:avLst/>
            <a:gdLst/>
            <a:ahLst/>
            <a:cxnLst/>
            <a:rect r="r" b="b" t="t" l="l"/>
            <a:pathLst>
              <a:path h="781481" w="4093473">
                <a:moveTo>
                  <a:pt x="0" y="0"/>
                </a:moveTo>
                <a:lnTo>
                  <a:pt x="4093473" y="0"/>
                </a:lnTo>
                <a:lnTo>
                  <a:pt x="4093473" y="781481"/>
                </a:lnTo>
                <a:lnTo>
                  <a:pt x="0" y="78148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6763507" y="9657919"/>
            <a:ext cx="1558919" cy="742609"/>
          </a:xfrm>
          <a:custGeom>
            <a:avLst/>
            <a:gdLst/>
            <a:ahLst/>
            <a:cxnLst/>
            <a:rect r="r" b="b" t="t" l="l"/>
            <a:pathLst>
              <a:path h="742609" w="1558919">
                <a:moveTo>
                  <a:pt x="0" y="0"/>
                </a:moveTo>
                <a:lnTo>
                  <a:pt x="1558918" y="0"/>
                </a:lnTo>
                <a:lnTo>
                  <a:pt x="1558918" y="742609"/>
                </a:lnTo>
                <a:lnTo>
                  <a:pt x="0" y="742609"/>
                </a:lnTo>
                <a:lnTo>
                  <a:pt x="0" y="0"/>
                </a:lnTo>
                <a:close/>
              </a:path>
            </a:pathLst>
          </a:custGeom>
          <a:blipFill>
            <a:blip r:embed="rId4">
              <a:extLst>
                <a:ext uri="{96DAC541-7B7A-43D3-8B79-37D633B846F1}">
                  <asvg:svgBlip xmlns:asvg="http://schemas.microsoft.com/office/drawing/2016/SVG/main" r:embed="rId5"/>
                </a:ext>
              </a:extLst>
            </a:blip>
            <a:stretch>
              <a:fillRect l="0" t="0" r="-162584" b="-5234"/>
            </a:stretch>
          </a:blipFill>
        </p:spPr>
      </p:sp>
      <p:sp>
        <p:nvSpPr>
          <p:cNvPr name="Freeform 6" id="6"/>
          <p:cNvSpPr/>
          <p:nvPr/>
        </p:nvSpPr>
        <p:spPr>
          <a:xfrm flipH="false" flipV="false" rot="0">
            <a:off x="16133785" y="6832600"/>
            <a:ext cx="1621470" cy="3012867"/>
          </a:xfrm>
          <a:custGeom>
            <a:avLst/>
            <a:gdLst/>
            <a:ahLst/>
            <a:cxnLst/>
            <a:rect r="r" b="b" t="t" l="l"/>
            <a:pathLst>
              <a:path h="3012867" w="1621470">
                <a:moveTo>
                  <a:pt x="0" y="0"/>
                </a:moveTo>
                <a:lnTo>
                  <a:pt x="1621470" y="0"/>
                </a:lnTo>
                <a:lnTo>
                  <a:pt x="1621470" y="3012867"/>
                </a:lnTo>
                <a:lnTo>
                  <a:pt x="0" y="301286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15950927" y="1293326"/>
            <a:ext cx="993593" cy="899653"/>
          </a:xfrm>
          <a:custGeom>
            <a:avLst/>
            <a:gdLst/>
            <a:ahLst/>
            <a:cxnLst/>
            <a:rect r="r" b="b" t="t" l="l"/>
            <a:pathLst>
              <a:path h="899653" w="993593">
                <a:moveTo>
                  <a:pt x="0" y="0"/>
                </a:moveTo>
                <a:lnTo>
                  <a:pt x="993593" y="0"/>
                </a:lnTo>
                <a:lnTo>
                  <a:pt x="993593" y="899653"/>
                </a:lnTo>
                <a:lnTo>
                  <a:pt x="0" y="89965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8" id="8"/>
          <p:cNvSpPr/>
          <p:nvPr/>
        </p:nvSpPr>
        <p:spPr>
          <a:xfrm flipH="false" flipV="false" rot="0">
            <a:off x="5551624" y="9657919"/>
            <a:ext cx="7315200" cy="1103930"/>
          </a:xfrm>
          <a:custGeom>
            <a:avLst/>
            <a:gdLst/>
            <a:ahLst/>
            <a:cxnLst/>
            <a:rect r="r" b="b" t="t" l="l"/>
            <a:pathLst>
              <a:path h="1103930" w="7315200">
                <a:moveTo>
                  <a:pt x="0" y="0"/>
                </a:moveTo>
                <a:lnTo>
                  <a:pt x="7315200" y="0"/>
                </a:lnTo>
                <a:lnTo>
                  <a:pt x="7315200" y="1103930"/>
                </a:lnTo>
                <a:lnTo>
                  <a:pt x="0" y="110393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9" id="9"/>
          <p:cNvSpPr/>
          <p:nvPr/>
        </p:nvSpPr>
        <p:spPr>
          <a:xfrm flipH="false" flipV="false" rot="0">
            <a:off x="4132471" y="9657919"/>
            <a:ext cx="2266608" cy="781481"/>
          </a:xfrm>
          <a:custGeom>
            <a:avLst/>
            <a:gdLst/>
            <a:ahLst/>
            <a:cxnLst/>
            <a:rect r="r" b="b" t="t" l="l"/>
            <a:pathLst>
              <a:path h="781481" w="2266608">
                <a:moveTo>
                  <a:pt x="0" y="0"/>
                </a:moveTo>
                <a:lnTo>
                  <a:pt x="2266608" y="0"/>
                </a:lnTo>
                <a:lnTo>
                  <a:pt x="2266608" y="781481"/>
                </a:lnTo>
                <a:lnTo>
                  <a:pt x="0" y="781481"/>
                </a:lnTo>
                <a:lnTo>
                  <a:pt x="0" y="0"/>
                </a:lnTo>
                <a:close/>
              </a:path>
            </a:pathLst>
          </a:custGeom>
          <a:blipFill>
            <a:blip r:embed="rId4">
              <a:extLst>
                <a:ext uri="{96DAC541-7B7A-43D3-8B79-37D633B846F1}">
                  <asvg:svgBlip xmlns:asvg="http://schemas.microsoft.com/office/drawing/2016/SVG/main" r:embed="rId5"/>
                </a:ext>
              </a:extLst>
            </a:blip>
            <a:stretch>
              <a:fillRect l="0" t="0" r="-80599" b="0"/>
            </a:stretch>
          </a:blipFill>
        </p:spPr>
      </p:sp>
      <p:sp>
        <p:nvSpPr>
          <p:cNvPr name="Freeform 10" id="10"/>
          <p:cNvSpPr/>
          <p:nvPr/>
        </p:nvSpPr>
        <p:spPr>
          <a:xfrm flipH="false" flipV="false" rot="0">
            <a:off x="38999" y="3029927"/>
            <a:ext cx="1361751" cy="6627992"/>
          </a:xfrm>
          <a:custGeom>
            <a:avLst/>
            <a:gdLst/>
            <a:ahLst/>
            <a:cxnLst/>
            <a:rect r="r" b="b" t="t" l="l"/>
            <a:pathLst>
              <a:path h="6627992" w="1361751">
                <a:moveTo>
                  <a:pt x="0" y="0"/>
                </a:moveTo>
                <a:lnTo>
                  <a:pt x="1361751" y="0"/>
                </a:lnTo>
                <a:lnTo>
                  <a:pt x="1361751" y="6627992"/>
                </a:lnTo>
                <a:lnTo>
                  <a:pt x="0" y="6627992"/>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11" id="11"/>
          <p:cNvSpPr txBox="true"/>
          <p:nvPr/>
        </p:nvSpPr>
        <p:spPr>
          <a:xfrm rot="0">
            <a:off x="4776824" y="1112351"/>
            <a:ext cx="8734353" cy="1151890"/>
          </a:xfrm>
          <a:prstGeom prst="rect">
            <a:avLst/>
          </a:prstGeom>
        </p:spPr>
        <p:txBody>
          <a:bodyPr anchor="t" rtlCol="false" tIns="0" lIns="0" bIns="0" rIns="0">
            <a:spAutoFit/>
          </a:bodyPr>
          <a:lstStyle/>
          <a:p>
            <a:pPr algn="ctr">
              <a:lnSpc>
                <a:spcPts val="8959"/>
              </a:lnSpc>
            </a:pPr>
            <a:r>
              <a:rPr lang="en-US" sz="6399">
                <a:solidFill>
                  <a:srgbClr val="FFFFFF"/>
                </a:solidFill>
                <a:latin typeface="Arcade Gamer"/>
                <a:ea typeface="Arcade Gamer"/>
                <a:cs typeface="Arcade Gamer"/>
                <a:sym typeface="Arcade Gamer"/>
              </a:rPr>
              <a:t>ARQUIVOS</a:t>
            </a:r>
          </a:p>
        </p:txBody>
      </p:sp>
      <p:grpSp>
        <p:nvGrpSpPr>
          <p:cNvPr name="Group 12" id="12"/>
          <p:cNvGrpSpPr/>
          <p:nvPr/>
        </p:nvGrpSpPr>
        <p:grpSpPr>
          <a:xfrm rot="0">
            <a:off x="14642554" y="502213"/>
            <a:ext cx="2616746" cy="486000"/>
            <a:chOff x="0" y="0"/>
            <a:chExt cx="3488995" cy="648000"/>
          </a:xfrm>
        </p:grpSpPr>
        <p:sp>
          <p:nvSpPr>
            <p:cNvPr name="Freeform 13" id="13"/>
            <p:cNvSpPr/>
            <p:nvPr/>
          </p:nvSpPr>
          <p:spPr>
            <a:xfrm flipH="false" flipV="false" rot="0">
              <a:off x="0" y="0"/>
              <a:ext cx="620072" cy="620072"/>
            </a:xfrm>
            <a:custGeom>
              <a:avLst/>
              <a:gdLst/>
              <a:ahLst/>
              <a:cxnLst/>
              <a:rect r="r" b="b" t="t" l="l"/>
              <a:pathLst>
                <a:path h="620072" w="620072">
                  <a:moveTo>
                    <a:pt x="0" y="0"/>
                  </a:moveTo>
                  <a:lnTo>
                    <a:pt x="620072" y="0"/>
                  </a:lnTo>
                  <a:lnTo>
                    <a:pt x="620072" y="620072"/>
                  </a:lnTo>
                  <a:lnTo>
                    <a:pt x="0" y="620072"/>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4" id="14"/>
            <p:cNvSpPr/>
            <p:nvPr/>
          </p:nvSpPr>
          <p:spPr>
            <a:xfrm flipH="false" flipV="false" rot="0">
              <a:off x="708072" y="0"/>
              <a:ext cx="620072" cy="620072"/>
            </a:xfrm>
            <a:custGeom>
              <a:avLst/>
              <a:gdLst/>
              <a:ahLst/>
              <a:cxnLst/>
              <a:rect r="r" b="b" t="t" l="l"/>
              <a:pathLst>
                <a:path h="620072" w="620072">
                  <a:moveTo>
                    <a:pt x="0" y="0"/>
                  </a:moveTo>
                  <a:lnTo>
                    <a:pt x="620071" y="0"/>
                  </a:lnTo>
                  <a:lnTo>
                    <a:pt x="620071" y="620072"/>
                  </a:lnTo>
                  <a:lnTo>
                    <a:pt x="0" y="620072"/>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5" id="15"/>
            <p:cNvSpPr/>
            <p:nvPr/>
          </p:nvSpPr>
          <p:spPr>
            <a:xfrm flipH="false" flipV="false" rot="0">
              <a:off x="1414984" y="0"/>
              <a:ext cx="620072" cy="620072"/>
            </a:xfrm>
            <a:custGeom>
              <a:avLst/>
              <a:gdLst/>
              <a:ahLst/>
              <a:cxnLst/>
              <a:rect r="r" b="b" t="t" l="l"/>
              <a:pathLst>
                <a:path h="620072" w="620072">
                  <a:moveTo>
                    <a:pt x="0" y="0"/>
                  </a:moveTo>
                  <a:lnTo>
                    <a:pt x="620072" y="0"/>
                  </a:lnTo>
                  <a:lnTo>
                    <a:pt x="620072" y="620072"/>
                  </a:lnTo>
                  <a:lnTo>
                    <a:pt x="0" y="620072"/>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6" id="16"/>
            <p:cNvSpPr/>
            <p:nvPr/>
          </p:nvSpPr>
          <p:spPr>
            <a:xfrm flipH="false" flipV="false" rot="0">
              <a:off x="2099266" y="27928"/>
              <a:ext cx="620072" cy="620072"/>
            </a:xfrm>
            <a:custGeom>
              <a:avLst/>
              <a:gdLst/>
              <a:ahLst/>
              <a:cxnLst/>
              <a:rect r="r" b="b" t="t" l="l"/>
              <a:pathLst>
                <a:path h="620072" w="620072">
                  <a:moveTo>
                    <a:pt x="0" y="0"/>
                  </a:moveTo>
                  <a:lnTo>
                    <a:pt x="620072" y="0"/>
                  </a:lnTo>
                  <a:lnTo>
                    <a:pt x="620072" y="620072"/>
                  </a:lnTo>
                  <a:lnTo>
                    <a:pt x="0" y="620072"/>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7" id="17"/>
            <p:cNvSpPr/>
            <p:nvPr/>
          </p:nvSpPr>
          <p:spPr>
            <a:xfrm flipH="false" flipV="false" rot="0">
              <a:off x="2868923" y="27928"/>
              <a:ext cx="620072" cy="620072"/>
            </a:xfrm>
            <a:custGeom>
              <a:avLst/>
              <a:gdLst/>
              <a:ahLst/>
              <a:cxnLst/>
              <a:rect r="r" b="b" t="t" l="l"/>
              <a:pathLst>
                <a:path h="620072" w="620072">
                  <a:moveTo>
                    <a:pt x="0" y="0"/>
                  </a:moveTo>
                  <a:lnTo>
                    <a:pt x="620072" y="0"/>
                  </a:lnTo>
                  <a:lnTo>
                    <a:pt x="620072" y="620072"/>
                  </a:lnTo>
                  <a:lnTo>
                    <a:pt x="0" y="620072"/>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grpSp>
      <p:sp>
        <p:nvSpPr>
          <p:cNvPr name="TextBox 18" id="18"/>
          <p:cNvSpPr txBox="true"/>
          <p:nvPr/>
        </p:nvSpPr>
        <p:spPr>
          <a:xfrm rot="0">
            <a:off x="2532949" y="2708275"/>
            <a:ext cx="13222102" cy="1177290"/>
          </a:xfrm>
          <a:prstGeom prst="rect">
            <a:avLst/>
          </a:prstGeom>
        </p:spPr>
        <p:txBody>
          <a:bodyPr anchor="t" rtlCol="false" tIns="0" lIns="0" bIns="0" rIns="0">
            <a:spAutoFit/>
          </a:bodyPr>
          <a:lstStyle/>
          <a:p>
            <a:pPr algn="just">
              <a:lnSpc>
                <a:spcPts val="2970"/>
              </a:lnSpc>
            </a:pPr>
            <a:r>
              <a:rPr lang="en-US" sz="2700">
                <a:solidFill>
                  <a:srgbClr val="FFFFFF"/>
                </a:solidFill>
                <a:latin typeface="Retropix"/>
                <a:ea typeface="Retropix"/>
                <a:cs typeface="Retropix"/>
                <a:sym typeface="Retropix"/>
              </a:rPr>
              <a:t>config.py: atua como o centralizador de todas as configurações e dados estáticos do jogo. Ele define parâmetros globais que são usados em múltiplas partes da aplicação.</a:t>
            </a:r>
          </a:p>
        </p:txBody>
      </p:sp>
      <p:sp>
        <p:nvSpPr>
          <p:cNvPr name="TextBox 19" id="19"/>
          <p:cNvSpPr txBox="true"/>
          <p:nvPr/>
        </p:nvSpPr>
        <p:spPr>
          <a:xfrm rot="0">
            <a:off x="2532949" y="4073525"/>
            <a:ext cx="13222102" cy="1177290"/>
          </a:xfrm>
          <a:prstGeom prst="rect">
            <a:avLst/>
          </a:prstGeom>
        </p:spPr>
        <p:txBody>
          <a:bodyPr anchor="t" rtlCol="false" tIns="0" lIns="0" bIns="0" rIns="0">
            <a:spAutoFit/>
          </a:bodyPr>
          <a:lstStyle/>
          <a:p>
            <a:pPr algn="just">
              <a:lnSpc>
                <a:spcPts val="2970"/>
              </a:lnSpc>
            </a:pPr>
            <a:r>
              <a:rPr lang="en-US" sz="2700">
                <a:solidFill>
                  <a:srgbClr val="FFFFFF"/>
                </a:solidFill>
                <a:latin typeface="Retropix"/>
                <a:ea typeface="Retropix"/>
                <a:cs typeface="Retropix"/>
                <a:sym typeface="Retropix"/>
              </a:rPr>
              <a:t>game.py: classe principal do jogo, responsável por inicializar o ambiente Pyxel, gerenciar o loop principal do jogo (update e draw), controlar o jogador, os NPCs e as interações.</a:t>
            </a:r>
          </a:p>
        </p:txBody>
      </p:sp>
      <p:sp>
        <p:nvSpPr>
          <p:cNvPr name="TextBox 20" id="20"/>
          <p:cNvSpPr txBox="true"/>
          <p:nvPr/>
        </p:nvSpPr>
        <p:spPr>
          <a:xfrm rot="0">
            <a:off x="2532949" y="5438775"/>
            <a:ext cx="13222102" cy="805815"/>
          </a:xfrm>
          <a:prstGeom prst="rect">
            <a:avLst/>
          </a:prstGeom>
        </p:spPr>
        <p:txBody>
          <a:bodyPr anchor="t" rtlCol="false" tIns="0" lIns="0" bIns="0" rIns="0">
            <a:spAutoFit/>
          </a:bodyPr>
          <a:lstStyle/>
          <a:p>
            <a:pPr algn="just">
              <a:lnSpc>
                <a:spcPts val="2970"/>
              </a:lnSpc>
            </a:pPr>
            <a:r>
              <a:rPr lang="en-US" sz="2700">
                <a:solidFill>
                  <a:srgbClr val="FFFFFF"/>
                </a:solidFill>
                <a:latin typeface="Retropix"/>
                <a:ea typeface="Retropix"/>
                <a:cs typeface="Retropix"/>
                <a:sym typeface="Retropix"/>
              </a:rPr>
              <a:t>map_utils,py: contém funções utilitárias relacionadas à lógica do mapa e posições, como detecção de bloqueios e proximidade entre entidades.</a:t>
            </a:r>
          </a:p>
        </p:txBody>
      </p:sp>
      <p:sp>
        <p:nvSpPr>
          <p:cNvPr name="TextBox 21" id="21"/>
          <p:cNvSpPr txBox="true"/>
          <p:nvPr/>
        </p:nvSpPr>
        <p:spPr>
          <a:xfrm rot="0">
            <a:off x="2532949" y="6804025"/>
            <a:ext cx="13222102" cy="805815"/>
          </a:xfrm>
          <a:prstGeom prst="rect">
            <a:avLst/>
          </a:prstGeom>
        </p:spPr>
        <p:txBody>
          <a:bodyPr anchor="t" rtlCol="false" tIns="0" lIns="0" bIns="0" rIns="0">
            <a:spAutoFit/>
          </a:bodyPr>
          <a:lstStyle/>
          <a:p>
            <a:pPr algn="just">
              <a:lnSpc>
                <a:spcPts val="2970"/>
              </a:lnSpc>
            </a:pPr>
            <a:r>
              <a:rPr lang="en-US" sz="2700">
                <a:solidFill>
                  <a:srgbClr val="FFFFFF"/>
                </a:solidFill>
                <a:latin typeface="Retropix"/>
                <a:ea typeface="Retropix"/>
                <a:cs typeface="Retropix"/>
                <a:sym typeface="Retropix"/>
              </a:rPr>
              <a:t>main.py: é o ponto de entrada principal do jogo. Sua única função é iniciar a aplicação.</a:t>
            </a:r>
          </a:p>
        </p:txBody>
      </p:sp>
      <p:sp>
        <p:nvSpPr>
          <p:cNvPr name="Freeform 22" id="22"/>
          <p:cNvSpPr/>
          <p:nvPr/>
        </p:nvSpPr>
        <p:spPr>
          <a:xfrm flipH="false" flipV="false" rot="0">
            <a:off x="1743242" y="2736850"/>
            <a:ext cx="585590" cy="530225"/>
          </a:xfrm>
          <a:custGeom>
            <a:avLst/>
            <a:gdLst/>
            <a:ahLst/>
            <a:cxnLst/>
            <a:rect r="r" b="b" t="t" l="l"/>
            <a:pathLst>
              <a:path h="530225" w="585590">
                <a:moveTo>
                  <a:pt x="0" y="0"/>
                </a:moveTo>
                <a:lnTo>
                  <a:pt x="585590" y="0"/>
                </a:lnTo>
                <a:lnTo>
                  <a:pt x="585590" y="530225"/>
                </a:lnTo>
                <a:lnTo>
                  <a:pt x="0" y="53022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3" id="23"/>
          <p:cNvSpPr/>
          <p:nvPr/>
        </p:nvSpPr>
        <p:spPr>
          <a:xfrm flipH="false" flipV="false" rot="0">
            <a:off x="1743242" y="4102100"/>
            <a:ext cx="585590" cy="530225"/>
          </a:xfrm>
          <a:custGeom>
            <a:avLst/>
            <a:gdLst/>
            <a:ahLst/>
            <a:cxnLst/>
            <a:rect r="r" b="b" t="t" l="l"/>
            <a:pathLst>
              <a:path h="530225" w="585590">
                <a:moveTo>
                  <a:pt x="0" y="0"/>
                </a:moveTo>
                <a:lnTo>
                  <a:pt x="585590" y="0"/>
                </a:lnTo>
                <a:lnTo>
                  <a:pt x="585590" y="530225"/>
                </a:lnTo>
                <a:lnTo>
                  <a:pt x="0" y="53022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4" id="24"/>
          <p:cNvSpPr/>
          <p:nvPr/>
        </p:nvSpPr>
        <p:spPr>
          <a:xfrm flipH="false" flipV="false" rot="0">
            <a:off x="1743242" y="5467350"/>
            <a:ext cx="585590" cy="530225"/>
          </a:xfrm>
          <a:custGeom>
            <a:avLst/>
            <a:gdLst/>
            <a:ahLst/>
            <a:cxnLst/>
            <a:rect r="r" b="b" t="t" l="l"/>
            <a:pathLst>
              <a:path h="530225" w="585590">
                <a:moveTo>
                  <a:pt x="0" y="0"/>
                </a:moveTo>
                <a:lnTo>
                  <a:pt x="585590" y="0"/>
                </a:lnTo>
                <a:lnTo>
                  <a:pt x="585590" y="530225"/>
                </a:lnTo>
                <a:lnTo>
                  <a:pt x="0" y="53022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5" id="25"/>
          <p:cNvSpPr/>
          <p:nvPr/>
        </p:nvSpPr>
        <p:spPr>
          <a:xfrm flipH="false" flipV="false" rot="0">
            <a:off x="1743242" y="6832600"/>
            <a:ext cx="585590" cy="530225"/>
          </a:xfrm>
          <a:custGeom>
            <a:avLst/>
            <a:gdLst/>
            <a:ahLst/>
            <a:cxnLst/>
            <a:rect r="r" b="b" t="t" l="l"/>
            <a:pathLst>
              <a:path h="530225" w="585590">
                <a:moveTo>
                  <a:pt x="0" y="0"/>
                </a:moveTo>
                <a:lnTo>
                  <a:pt x="585590" y="0"/>
                </a:lnTo>
                <a:lnTo>
                  <a:pt x="585590" y="530225"/>
                </a:lnTo>
                <a:lnTo>
                  <a:pt x="0" y="53022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26" id="26"/>
          <p:cNvGrpSpPr/>
          <p:nvPr/>
        </p:nvGrpSpPr>
        <p:grpSpPr>
          <a:xfrm rot="0">
            <a:off x="17414602" y="9085772"/>
            <a:ext cx="646680" cy="646680"/>
            <a:chOff x="0" y="0"/>
            <a:chExt cx="812800" cy="812800"/>
          </a:xfrm>
        </p:grpSpPr>
        <p:sp>
          <p:nvSpPr>
            <p:cNvPr name="Freeform 27" id="2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50A6F"/>
            </a:solidFill>
          </p:spPr>
        </p:sp>
        <p:sp>
          <p:nvSpPr>
            <p:cNvPr name="TextBox 28" id="28"/>
            <p:cNvSpPr txBox="true"/>
            <p:nvPr/>
          </p:nvSpPr>
          <p:spPr>
            <a:xfrm>
              <a:off x="76200" y="28575"/>
              <a:ext cx="660400" cy="708025"/>
            </a:xfrm>
            <a:prstGeom prst="rect">
              <a:avLst/>
            </a:prstGeom>
          </p:spPr>
          <p:txBody>
            <a:bodyPr anchor="ctr" rtlCol="false" tIns="50800" lIns="50800" bIns="50800" rIns="50800"/>
            <a:lstStyle/>
            <a:p>
              <a:pPr algn="ctr">
                <a:lnSpc>
                  <a:spcPts val="2800"/>
                </a:lnSpc>
              </a:pPr>
            </a:p>
          </p:txBody>
        </p:sp>
      </p:grpSp>
      <p:sp>
        <p:nvSpPr>
          <p:cNvPr name="TextBox 29" id="29"/>
          <p:cNvSpPr txBox="true"/>
          <p:nvPr/>
        </p:nvSpPr>
        <p:spPr>
          <a:xfrm rot="0">
            <a:off x="17592686"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Open Sans"/>
                <a:ea typeface="Open Sans"/>
                <a:cs typeface="Open Sans"/>
                <a:sym typeface="Open Sans"/>
              </a:rPr>
              <a:t>50</a:t>
            </a:r>
          </a:p>
        </p:txBody>
      </p:sp>
    </p:spTree>
  </p:cSld>
  <p:clrMapOvr>
    <a:masterClrMapping/>
  </p:clrMapOvr>
  <p:transition spd="slow">
    <p:push dir="l"/>
  </p:transition>
</p:sld>
</file>

<file path=ppt/slides/slide51.xml><?xml version="1.0" encoding="utf-8"?>
<p:sld xmlns:p="http://schemas.openxmlformats.org/presentationml/2006/main" xmlns:a="http://schemas.openxmlformats.org/drawingml/2006/main" xmlns:r="http://schemas.openxmlformats.org/officeDocument/2006/relationships">
  <p:cSld>
    <p:bg>
      <p:bgPr>
        <a:solidFill>
          <a:srgbClr val="090808"/>
        </a:solidFill>
      </p:bgPr>
    </p:bg>
    <p:spTree>
      <p:nvGrpSpPr>
        <p:cNvPr id="1" name=""/>
        <p:cNvGrpSpPr/>
        <p:nvPr/>
      </p:nvGrpSpPr>
      <p:grpSpPr>
        <a:xfrm>
          <a:off x="0" y="0"/>
          <a:ext cx="0" cy="0"/>
          <a:chOff x="0" y="0"/>
          <a:chExt cx="0" cy="0"/>
        </a:xfrm>
      </p:grpSpPr>
      <p:sp>
        <p:nvSpPr>
          <p:cNvPr name="Freeform 2" id="2"/>
          <p:cNvSpPr/>
          <p:nvPr/>
        </p:nvSpPr>
        <p:spPr>
          <a:xfrm flipH="false" flipV="false" rot="0">
            <a:off x="848557" y="502213"/>
            <a:ext cx="2796889" cy="508525"/>
          </a:xfrm>
          <a:custGeom>
            <a:avLst/>
            <a:gdLst/>
            <a:ahLst/>
            <a:cxnLst/>
            <a:rect r="r" b="b" t="t" l="l"/>
            <a:pathLst>
              <a:path h="508525" w="2796889">
                <a:moveTo>
                  <a:pt x="0" y="0"/>
                </a:moveTo>
                <a:lnTo>
                  <a:pt x="2796889" y="0"/>
                </a:lnTo>
                <a:lnTo>
                  <a:pt x="2796889" y="508526"/>
                </a:lnTo>
                <a:lnTo>
                  <a:pt x="0" y="50852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38999" y="9657919"/>
            <a:ext cx="4093473" cy="781481"/>
          </a:xfrm>
          <a:custGeom>
            <a:avLst/>
            <a:gdLst/>
            <a:ahLst/>
            <a:cxnLst/>
            <a:rect r="r" b="b" t="t" l="l"/>
            <a:pathLst>
              <a:path h="781481" w="4093473">
                <a:moveTo>
                  <a:pt x="0" y="0"/>
                </a:moveTo>
                <a:lnTo>
                  <a:pt x="4093472" y="0"/>
                </a:lnTo>
                <a:lnTo>
                  <a:pt x="4093472" y="781481"/>
                </a:lnTo>
                <a:lnTo>
                  <a:pt x="0" y="78148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2670034" y="9657919"/>
            <a:ext cx="4093473" cy="781481"/>
          </a:xfrm>
          <a:custGeom>
            <a:avLst/>
            <a:gdLst/>
            <a:ahLst/>
            <a:cxnLst/>
            <a:rect r="r" b="b" t="t" l="l"/>
            <a:pathLst>
              <a:path h="781481" w="4093473">
                <a:moveTo>
                  <a:pt x="0" y="0"/>
                </a:moveTo>
                <a:lnTo>
                  <a:pt x="4093473" y="0"/>
                </a:lnTo>
                <a:lnTo>
                  <a:pt x="4093473" y="781481"/>
                </a:lnTo>
                <a:lnTo>
                  <a:pt x="0" y="78148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6763507" y="9657919"/>
            <a:ext cx="1558919" cy="742609"/>
          </a:xfrm>
          <a:custGeom>
            <a:avLst/>
            <a:gdLst/>
            <a:ahLst/>
            <a:cxnLst/>
            <a:rect r="r" b="b" t="t" l="l"/>
            <a:pathLst>
              <a:path h="742609" w="1558919">
                <a:moveTo>
                  <a:pt x="0" y="0"/>
                </a:moveTo>
                <a:lnTo>
                  <a:pt x="1558918" y="0"/>
                </a:lnTo>
                <a:lnTo>
                  <a:pt x="1558918" y="742609"/>
                </a:lnTo>
                <a:lnTo>
                  <a:pt x="0" y="742609"/>
                </a:lnTo>
                <a:lnTo>
                  <a:pt x="0" y="0"/>
                </a:lnTo>
                <a:close/>
              </a:path>
            </a:pathLst>
          </a:custGeom>
          <a:blipFill>
            <a:blip r:embed="rId4">
              <a:extLst>
                <a:ext uri="{96DAC541-7B7A-43D3-8B79-37D633B846F1}">
                  <asvg:svgBlip xmlns:asvg="http://schemas.microsoft.com/office/drawing/2016/SVG/main" r:embed="rId5"/>
                </a:ext>
              </a:extLst>
            </a:blip>
            <a:stretch>
              <a:fillRect l="0" t="0" r="-162584" b="-5234"/>
            </a:stretch>
          </a:blipFill>
        </p:spPr>
      </p:sp>
      <p:sp>
        <p:nvSpPr>
          <p:cNvPr name="Freeform 6" id="6"/>
          <p:cNvSpPr/>
          <p:nvPr/>
        </p:nvSpPr>
        <p:spPr>
          <a:xfrm flipH="false" flipV="false" rot="0">
            <a:off x="16133785" y="6832600"/>
            <a:ext cx="1621470" cy="3012867"/>
          </a:xfrm>
          <a:custGeom>
            <a:avLst/>
            <a:gdLst/>
            <a:ahLst/>
            <a:cxnLst/>
            <a:rect r="r" b="b" t="t" l="l"/>
            <a:pathLst>
              <a:path h="3012867" w="1621470">
                <a:moveTo>
                  <a:pt x="0" y="0"/>
                </a:moveTo>
                <a:lnTo>
                  <a:pt x="1621470" y="0"/>
                </a:lnTo>
                <a:lnTo>
                  <a:pt x="1621470" y="3012867"/>
                </a:lnTo>
                <a:lnTo>
                  <a:pt x="0" y="301286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15950927" y="1293326"/>
            <a:ext cx="993593" cy="899653"/>
          </a:xfrm>
          <a:custGeom>
            <a:avLst/>
            <a:gdLst/>
            <a:ahLst/>
            <a:cxnLst/>
            <a:rect r="r" b="b" t="t" l="l"/>
            <a:pathLst>
              <a:path h="899653" w="993593">
                <a:moveTo>
                  <a:pt x="0" y="0"/>
                </a:moveTo>
                <a:lnTo>
                  <a:pt x="993593" y="0"/>
                </a:lnTo>
                <a:lnTo>
                  <a:pt x="993593" y="899653"/>
                </a:lnTo>
                <a:lnTo>
                  <a:pt x="0" y="89965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8" id="8"/>
          <p:cNvSpPr/>
          <p:nvPr/>
        </p:nvSpPr>
        <p:spPr>
          <a:xfrm flipH="false" flipV="false" rot="0">
            <a:off x="5551624" y="9657919"/>
            <a:ext cx="7315200" cy="1103930"/>
          </a:xfrm>
          <a:custGeom>
            <a:avLst/>
            <a:gdLst/>
            <a:ahLst/>
            <a:cxnLst/>
            <a:rect r="r" b="b" t="t" l="l"/>
            <a:pathLst>
              <a:path h="1103930" w="7315200">
                <a:moveTo>
                  <a:pt x="0" y="0"/>
                </a:moveTo>
                <a:lnTo>
                  <a:pt x="7315200" y="0"/>
                </a:lnTo>
                <a:lnTo>
                  <a:pt x="7315200" y="1103930"/>
                </a:lnTo>
                <a:lnTo>
                  <a:pt x="0" y="110393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9" id="9"/>
          <p:cNvSpPr/>
          <p:nvPr/>
        </p:nvSpPr>
        <p:spPr>
          <a:xfrm flipH="false" flipV="false" rot="0">
            <a:off x="4132471" y="9657919"/>
            <a:ext cx="2266608" cy="781481"/>
          </a:xfrm>
          <a:custGeom>
            <a:avLst/>
            <a:gdLst/>
            <a:ahLst/>
            <a:cxnLst/>
            <a:rect r="r" b="b" t="t" l="l"/>
            <a:pathLst>
              <a:path h="781481" w="2266608">
                <a:moveTo>
                  <a:pt x="0" y="0"/>
                </a:moveTo>
                <a:lnTo>
                  <a:pt x="2266608" y="0"/>
                </a:lnTo>
                <a:lnTo>
                  <a:pt x="2266608" y="781481"/>
                </a:lnTo>
                <a:lnTo>
                  <a:pt x="0" y="781481"/>
                </a:lnTo>
                <a:lnTo>
                  <a:pt x="0" y="0"/>
                </a:lnTo>
                <a:close/>
              </a:path>
            </a:pathLst>
          </a:custGeom>
          <a:blipFill>
            <a:blip r:embed="rId4">
              <a:extLst>
                <a:ext uri="{96DAC541-7B7A-43D3-8B79-37D633B846F1}">
                  <asvg:svgBlip xmlns:asvg="http://schemas.microsoft.com/office/drawing/2016/SVG/main" r:embed="rId5"/>
                </a:ext>
              </a:extLst>
            </a:blip>
            <a:stretch>
              <a:fillRect l="0" t="0" r="-80599" b="0"/>
            </a:stretch>
          </a:blipFill>
        </p:spPr>
      </p:sp>
      <p:sp>
        <p:nvSpPr>
          <p:cNvPr name="Freeform 10" id="10"/>
          <p:cNvSpPr/>
          <p:nvPr/>
        </p:nvSpPr>
        <p:spPr>
          <a:xfrm flipH="false" flipV="false" rot="0">
            <a:off x="38999" y="3029927"/>
            <a:ext cx="1361751" cy="6627992"/>
          </a:xfrm>
          <a:custGeom>
            <a:avLst/>
            <a:gdLst/>
            <a:ahLst/>
            <a:cxnLst/>
            <a:rect r="r" b="b" t="t" l="l"/>
            <a:pathLst>
              <a:path h="6627992" w="1361751">
                <a:moveTo>
                  <a:pt x="0" y="0"/>
                </a:moveTo>
                <a:lnTo>
                  <a:pt x="1361751" y="0"/>
                </a:lnTo>
                <a:lnTo>
                  <a:pt x="1361751" y="6627992"/>
                </a:lnTo>
                <a:lnTo>
                  <a:pt x="0" y="6627992"/>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11" id="11"/>
          <p:cNvSpPr txBox="true"/>
          <p:nvPr/>
        </p:nvSpPr>
        <p:spPr>
          <a:xfrm rot="0">
            <a:off x="4776824" y="1112351"/>
            <a:ext cx="8734353" cy="1151890"/>
          </a:xfrm>
          <a:prstGeom prst="rect">
            <a:avLst/>
          </a:prstGeom>
        </p:spPr>
        <p:txBody>
          <a:bodyPr anchor="t" rtlCol="false" tIns="0" lIns="0" bIns="0" rIns="0">
            <a:spAutoFit/>
          </a:bodyPr>
          <a:lstStyle/>
          <a:p>
            <a:pPr algn="ctr">
              <a:lnSpc>
                <a:spcPts val="8959"/>
              </a:lnSpc>
            </a:pPr>
            <a:r>
              <a:rPr lang="en-US" sz="6399">
                <a:solidFill>
                  <a:srgbClr val="FFFFFF"/>
                </a:solidFill>
                <a:latin typeface="Arcade Gamer"/>
                <a:ea typeface="Arcade Gamer"/>
                <a:cs typeface="Arcade Gamer"/>
                <a:sym typeface="Arcade Gamer"/>
              </a:rPr>
              <a:t>ARQUIVOS</a:t>
            </a:r>
          </a:p>
        </p:txBody>
      </p:sp>
      <p:grpSp>
        <p:nvGrpSpPr>
          <p:cNvPr name="Group 12" id="12"/>
          <p:cNvGrpSpPr/>
          <p:nvPr/>
        </p:nvGrpSpPr>
        <p:grpSpPr>
          <a:xfrm rot="0">
            <a:off x="14642554" y="502213"/>
            <a:ext cx="2616746" cy="486000"/>
            <a:chOff x="0" y="0"/>
            <a:chExt cx="3488995" cy="648000"/>
          </a:xfrm>
        </p:grpSpPr>
        <p:sp>
          <p:nvSpPr>
            <p:cNvPr name="Freeform 13" id="13"/>
            <p:cNvSpPr/>
            <p:nvPr/>
          </p:nvSpPr>
          <p:spPr>
            <a:xfrm flipH="false" flipV="false" rot="0">
              <a:off x="0" y="0"/>
              <a:ext cx="620072" cy="620072"/>
            </a:xfrm>
            <a:custGeom>
              <a:avLst/>
              <a:gdLst/>
              <a:ahLst/>
              <a:cxnLst/>
              <a:rect r="r" b="b" t="t" l="l"/>
              <a:pathLst>
                <a:path h="620072" w="620072">
                  <a:moveTo>
                    <a:pt x="0" y="0"/>
                  </a:moveTo>
                  <a:lnTo>
                    <a:pt x="620072" y="0"/>
                  </a:lnTo>
                  <a:lnTo>
                    <a:pt x="620072" y="620072"/>
                  </a:lnTo>
                  <a:lnTo>
                    <a:pt x="0" y="620072"/>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4" id="14"/>
            <p:cNvSpPr/>
            <p:nvPr/>
          </p:nvSpPr>
          <p:spPr>
            <a:xfrm flipH="false" flipV="false" rot="0">
              <a:off x="708072" y="0"/>
              <a:ext cx="620072" cy="620072"/>
            </a:xfrm>
            <a:custGeom>
              <a:avLst/>
              <a:gdLst/>
              <a:ahLst/>
              <a:cxnLst/>
              <a:rect r="r" b="b" t="t" l="l"/>
              <a:pathLst>
                <a:path h="620072" w="620072">
                  <a:moveTo>
                    <a:pt x="0" y="0"/>
                  </a:moveTo>
                  <a:lnTo>
                    <a:pt x="620071" y="0"/>
                  </a:lnTo>
                  <a:lnTo>
                    <a:pt x="620071" y="620072"/>
                  </a:lnTo>
                  <a:lnTo>
                    <a:pt x="0" y="620072"/>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5" id="15"/>
            <p:cNvSpPr/>
            <p:nvPr/>
          </p:nvSpPr>
          <p:spPr>
            <a:xfrm flipH="false" flipV="false" rot="0">
              <a:off x="1414984" y="0"/>
              <a:ext cx="620072" cy="620072"/>
            </a:xfrm>
            <a:custGeom>
              <a:avLst/>
              <a:gdLst/>
              <a:ahLst/>
              <a:cxnLst/>
              <a:rect r="r" b="b" t="t" l="l"/>
              <a:pathLst>
                <a:path h="620072" w="620072">
                  <a:moveTo>
                    <a:pt x="0" y="0"/>
                  </a:moveTo>
                  <a:lnTo>
                    <a:pt x="620072" y="0"/>
                  </a:lnTo>
                  <a:lnTo>
                    <a:pt x="620072" y="620072"/>
                  </a:lnTo>
                  <a:lnTo>
                    <a:pt x="0" y="620072"/>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6" id="16"/>
            <p:cNvSpPr/>
            <p:nvPr/>
          </p:nvSpPr>
          <p:spPr>
            <a:xfrm flipH="false" flipV="false" rot="0">
              <a:off x="2099266" y="27928"/>
              <a:ext cx="620072" cy="620072"/>
            </a:xfrm>
            <a:custGeom>
              <a:avLst/>
              <a:gdLst/>
              <a:ahLst/>
              <a:cxnLst/>
              <a:rect r="r" b="b" t="t" l="l"/>
              <a:pathLst>
                <a:path h="620072" w="620072">
                  <a:moveTo>
                    <a:pt x="0" y="0"/>
                  </a:moveTo>
                  <a:lnTo>
                    <a:pt x="620072" y="0"/>
                  </a:lnTo>
                  <a:lnTo>
                    <a:pt x="620072" y="620072"/>
                  </a:lnTo>
                  <a:lnTo>
                    <a:pt x="0" y="620072"/>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7" id="17"/>
            <p:cNvSpPr/>
            <p:nvPr/>
          </p:nvSpPr>
          <p:spPr>
            <a:xfrm flipH="false" flipV="false" rot="0">
              <a:off x="2868923" y="27928"/>
              <a:ext cx="620072" cy="620072"/>
            </a:xfrm>
            <a:custGeom>
              <a:avLst/>
              <a:gdLst/>
              <a:ahLst/>
              <a:cxnLst/>
              <a:rect r="r" b="b" t="t" l="l"/>
              <a:pathLst>
                <a:path h="620072" w="620072">
                  <a:moveTo>
                    <a:pt x="0" y="0"/>
                  </a:moveTo>
                  <a:lnTo>
                    <a:pt x="620072" y="0"/>
                  </a:lnTo>
                  <a:lnTo>
                    <a:pt x="620072" y="620072"/>
                  </a:lnTo>
                  <a:lnTo>
                    <a:pt x="0" y="620072"/>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grpSp>
      <p:sp>
        <p:nvSpPr>
          <p:cNvPr name="TextBox 18" id="18"/>
          <p:cNvSpPr txBox="true"/>
          <p:nvPr/>
        </p:nvSpPr>
        <p:spPr>
          <a:xfrm rot="0">
            <a:off x="2532949" y="2708275"/>
            <a:ext cx="13222102" cy="1177290"/>
          </a:xfrm>
          <a:prstGeom prst="rect">
            <a:avLst/>
          </a:prstGeom>
        </p:spPr>
        <p:txBody>
          <a:bodyPr anchor="t" rtlCol="false" tIns="0" lIns="0" bIns="0" rIns="0">
            <a:spAutoFit/>
          </a:bodyPr>
          <a:lstStyle/>
          <a:p>
            <a:pPr algn="just">
              <a:lnSpc>
                <a:spcPts val="2970"/>
              </a:lnSpc>
            </a:pPr>
            <a:r>
              <a:rPr lang="en-US" sz="2700">
                <a:solidFill>
                  <a:srgbClr val="FFFFFF"/>
                </a:solidFill>
                <a:latin typeface="Retropix"/>
                <a:ea typeface="Retropix"/>
                <a:cs typeface="Retropix"/>
                <a:sym typeface="Retropix"/>
              </a:rPr>
              <a:t>npc_base.py: define as propriedades e comportamentos comuns que qualquer NPC que interage com o jogador deve ter, especialmente no que diz respeito ao sistema de diálogo baseado em autômatos.</a:t>
            </a:r>
          </a:p>
        </p:txBody>
      </p:sp>
      <p:sp>
        <p:nvSpPr>
          <p:cNvPr name="TextBox 19" id="19"/>
          <p:cNvSpPr txBox="true"/>
          <p:nvPr/>
        </p:nvSpPr>
        <p:spPr>
          <a:xfrm rot="0">
            <a:off x="2532949" y="4073525"/>
            <a:ext cx="13222102" cy="805815"/>
          </a:xfrm>
          <a:prstGeom prst="rect">
            <a:avLst/>
          </a:prstGeom>
        </p:spPr>
        <p:txBody>
          <a:bodyPr anchor="t" rtlCol="false" tIns="0" lIns="0" bIns="0" rIns="0">
            <a:spAutoFit/>
          </a:bodyPr>
          <a:lstStyle/>
          <a:p>
            <a:pPr algn="just">
              <a:lnSpc>
                <a:spcPts val="2970"/>
              </a:lnSpc>
            </a:pPr>
            <a:r>
              <a:rPr lang="en-US" sz="2700">
                <a:solidFill>
                  <a:srgbClr val="FFFFFF"/>
                </a:solidFill>
                <a:latin typeface="Retropix"/>
                <a:ea typeface="Retropix"/>
                <a:cs typeface="Retropix"/>
                <a:sym typeface="Retropix"/>
              </a:rPr>
              <a:t>npc_informante.py: focado em fornecer informações e "lore" do mundo do jogo ao jogador por meio de perguntas e respostas.</a:t>
            </a:r>
          </a:p>
        </p:txBody>
      </p:sp>
      <p:sp>
        <p:nvSpPr>
          <p:cNvPr name="TextBox 20" id="20"/>
          <p:cNvSpPr txBox="true"/>
          <p:nvPr/>
        </p:nvSpPr>
        <p:spPr>
          <a:xfrm rot="0">
            <a:off x="2532949" y="5438775"/>
            <a:ext cx="13222102" cy="805815"/>
          </a:xfrm>
          <a:prstGeom prst="rect">
            <a:avLst/>
          </a:prstGeom>
        </p:spPr>
        <p:txBody>
          <a:bodyPr anchor="t" rtlCol="false" tIns="0" lIns="0" bIns="0" rIns="0">
            <a:spAutoFit/>
          </a:bodyPr>
          <a:lstStyle/>
          <a:p>
            <a:pPr algn="just">
              <a:lnSpc>
                <a:spcPts val="2970"/>
              </a:lnSpc>
            </a:pPr>
            <a:r>
              <a:rPr lang="en-US" sz="2700">
                <a:solidFill>
                  <a:srgbClr val="FFFFFF"/>
                </a:solidFill>
                <a:latin typeface="Retropix"/>
                <a:ea typeface="Retropix"/>
                <a:cs typeface="Retropix"/>
                <a:sym typeface="Retropix"/>
              </a:rPr>
              <a:t>npc_ferreiro.py: estende a NPCBase para oferecer serviços de forja, melhoria de equipamentos e desafios, com lógicas de sucesso/falha e custo de recursos.</a:t>
            </a:r>
          </a:p>
        </p:txBody>
      </p:sp>
      <p:sp>
        <p:nvSpPr>
          <p:cNvPr name="TextBox 21" id="21"/>
          <p:cNvSpPr txBox="true"/>
          <p:nvPr/>
        </p:nvSpPr>
        <p:spPr>
          <a:xfrm rot="0">
            <a:off x="2532949" y="6804025"/>
            <a:ext cx="13222102" cy="805815"/>
          </a:xfrm>
          <a:prstGeom prst="rect">
            <a:avLst/>
          </a:prstGeom>
        </p:spPr>
        <p:txBody>
          <a:bodyPr anchor="t" rtlCol="false" tIns="0" lIns="0" bIns="0" rIns="0">
            <a:spAutoFit/>
          </a:bodyPr>
          <a:lstStyle/>
          <a:p>
            <a:pPr algn="just">
              <a:lnSpc>
                <a:spcPts val="2970"/>
              </a:lnSpc>
            </a:pPr>
            <a:r>
              <a:rPr lang="en-US" sz="2700">
                <a:solidFill>
                  <a:srgbClr val="FFFFFF"/>
                </a:solidFill>
                <a:latin typeface="Retropix"/>
                <a:ea typeface="Retropix"/>
                <a:cs typeface="Retropix"/>
                <a:sym typeface="Retropix"/>
              </a:rPr>
              <a:t>npc_vendedor.py:  gerencia todas as interações de compra e venda de itens com o jogador, incluindo negociação e reações a ameaças.</a:t>
            </a:r>
          </a:p>
        </p:txBody>
      </p:sp>
      <p:sp>
        <p:nvSpPr>
          <p:cNvPr name="Freeform 22" id="22"/>
          <p:cNvSpPr/>
          <p:nvPr/>
        </p:nvSpPr>
        <p:spPr>
          <a:xfrm flipH="false" flipV="false" rot="0">
            <a:off x="1743242" y="2736850"/>
            <a:ext cx="585590" cy="530225"/>
          </a:xfrm>
          <a:custGeom>
            <a:avLst/>
            <a:gdLst/>
            <a:ahLst/>
            <a:cxnLst/>
            <a:rect r="r" b="b" t="t" l="l"/>
            <a:pathLst>
              <a:path h="530225" w="585590">
                <a:moveTo>
                  <a:pt x="0" y="0"/>
                </a:moveTo>
                <a:lnTo>
                  <a:pt x="585590" y="0"/>
                </a:lnTo>
                <a:lnTo>
                  <a:pt x="585590" y="530225"/>
                </a:lnTo>
                <a:lnTo>
                  <a:pt x="0" y="53022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3" id="23"/>
          <p:cNvSpPr/>
          <p:nvPr/>
        </p:nvSpPr>
        <p:spPr>
          <a:xfrm flipH="false" flipV="false" rot="0">
            <a:off x="1743242" y="4102100"/>
            <a:ext cx="585590" cy="530225"/>
          </a:xfrm>
          <a:custGeom>
            <a:avLst/>
            <a:gdLst/>
            <a:ahLst/>
            <a:cxnLst/>
            <a:rect r="r" b="b" t="t" l="l"/>
            <a:pathLst>
              <a:path h="530225" w="585590">
                <a:moveTo>
                  <a:pt x="0" y="0"/>
                </a:moveTo>
                <a:lnTo>
                  <a:pt x="585590" y="0"/>
                </a:lnTo>
                <a:lnTo>
                  <a:pt x="585590" y="530225"/>
                </a:lnTo>
                <a:lnTo>
                  <a:pt x="0" y="53022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4" id="24"/>
          <p:cNvSpPr/>
          <p:nvPr/>
        </p:nvSpPr>
        <p:spPr>
          <a:xfrm flipH="false" flipV="false" rot="0">
            <a:off x="1743242" y="5467350"/>
            <a:ext cx="585590" cy="530225"/>
          </a:xfrm>
          <a:custGeom>
            <a:avLst/>
            <a:gdLst/>
            <a:ahLst/>
            <a:cxnLst/>
            <a:rect r="r" b="b" t="t" l="l"/>
            <a:pathLst>
              <a:path h="530225" w="585590">
                <a:moveTo>
                  <a:pt x="0" y="0"/>
                </a:moveTo>
                <a:lnTo>
                  <a:pt x="585590" y="0"/>
                </a:lnTo>
                <a:lnTo>
                  <a:pt x="585590" y="530225"/>
                </a:lnTo>
                <a:lnTo>
                  <a:pt x="0" y="53022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5" id="25"/>
          <p:cNvSpPr/>
          <p:nvPr/>
        </p:nvSpPr>
        <p:spPr>
          <a:xfrm flipH="false" flipV="false" rot="0">
            <a:off x="1743242" y="6832600"/>
            <a:ext cx="585590" cy="530225"/>
          </a:xfrm>
          <a:custGeom>
            <a:avLst/>
            <a:gdLst/>
            <a:ahLst/>
            <a:cxnLst/>
            <a:rect r="r" b="b" t="t" l="l"/>
            <a:pathLst>
              <a:path h="530225" w="585590">
                <a:moveTo>
                  <a:pt x="0" y="0"/>
                </a:moveTo>
                <a:lnTo>
                  <a:pt x="585590" y="0"/>
                </a:lnTo>
                <a:lnTo>
                  <a:pt x="585590" y="530225"/>
                </a:lnTo>
                <a:lnTo>
                  <a:pt x="0" y="53022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26" id="26"/>
          <p:cNvSpPr txBox="true"/>
          <p:nvPr/>
        </p:nvSpPr>
        <p:spPr>
          <a:xfrm rot="0">
            <a:off x="2532949" y="8171815"/>
            <a:ext cx="13222102" cy="805815"/>
          </a:xfrm>
          <a:prstGeom prst="rect">
            <a:avLst/>
          </a:prstGeom>
        </p:spPr>
        <p:txBody>
          <a:bodyPr anchor="t" rtlCol="false" tIns="0" lIns="0" bIns="0" rIns="0">
            <a:spAutoFit/>
          </a:bodyPr>
          <a:lstStyle/>
          <a:p>
            <a:pPr algn="just">
              <a:lnSpc>
                <a:spcPts val="2970"/>
              </a:lnSpc>
            </a:pPr>
            <a:r>
              <a:rPr lang="en-US" sz="2700">
                <a:solidFill>
                  <a:srgbClr val="FFFFFF"/>
                </a:solidFill>
                <a:latin typeface="Retropix"/>
                <a:ea typeface="Retropix"/>
                <a:cs typeface="Retropix"/>
                <a:sym typeface="Retropix"/>
              </a:rPr>
              <a:t>player.py:  representa o personagem jogável, controlando seu movimento, inventário e ouro.</a:t>
            </a:r>
          </a:p>
        </p:txBody>
      </p:sp>
      <p:sp>
        <p:nvSpPr>
          <p:cNvPr name="Freeform 27" id="27"/>
          <p:cNvSpPr/>
          <p:nvPr/>
        </p:nvSpPr>
        <p:spPr>
          <a:xfrm flipH="false" flipV="false" rot="0">
            <a:off x="1743242" y="8200390"/>
            <a:ext cx="585590" cy="530225"/>
          </a:xfrm>
          <a:custGeom>
            <a:avLst/>
            <a:gdLst/>
            <a:ahLst/>
            <a:cxnLst/>
            <a:rect r="r" b="b" t="t" l="l"/>
            <a:pathLst>
              <a:path h="530225" w="585590">
                <a:moveTo>
                  <a:pt x="0" y="0"/>
                </a:moveTo>
                <a:lnTo>
                  <a:pt x="585590" y="0"/>
                </a:lnTo>
                <a:lnTo>
                  <a:pt x="585590" y="530225"/>
                </a:lnTo>
                <a:lnTo>
                  <a:pt x="0" y="53022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28" id="28"/>
          <p:cNvGrpSpPr/>
          <p:nvPr/>
        </p:nvGrpSpPr>
        <p:grpSpPr>
          <a:xfrm rot="0">
            <a:off x="17414602" y="9085772"/>
            <a:ext cx="646680" cy="646680"/>
            <a:chOff x="0" y="0"/>
            <a:chExt cx="812800" cy="812800"/>
          </a:xfrm>
        </p:grpSpPr>
        <p:sp>
          <p:nvSpPr>
            <p:cNvPr name="Freeform 29" id="2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50A6F"/>
            </a:solidFill>
          </p:spPr>
        </p:sp>
        <p:sp>
          <p:nvSpPr>
            <p:cNvPr name="TextBox 30" id="30"/>
            <p:cNvSpPr txBox="true"/>
            <p:nvPr/>
          </p:nvSpPr>
          <p:spPr>
            <a:xfrm>
              <a:off x="76200" y="28575"/>
              <a:ext cx="660400" cy="708025"/>
            </a:xfrm>
            <a:prstGeom prst="rect">
              <a:avLst/>
            </a:prstGeom>
          </p:spPr>
          <p:txBody>
            <a:bodyPr anchor="ctr" rtlCol="false" tIns="50800" lIns="50800" bIns="50800" rIns="50800"/>
            <a:lstStyle/>
            <a:p>
              <a:pPr algn="ctr">
                <a:lnSpc>
                  <a:spcPts val="2800"/>
                </a:lnSpc>
              </a:pPr>
            </a:p>
          </p:txBody>
        </p:sp>
      </p:grpSp>
      <p:sp>
        <p:nvSpPr>
          <p:cNvPr name="TextBox 31" id="31"/>
          <p:cNvSpPr txBox="true"/>
          <p:nvPr/>
        </p:nvSpPr>
        <p:spPr>
          <a:xfrm rot="0">
            <a:off x="17592686"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Open Sans"/>
                <a:ea typeface="Open Sans"/>
                <a:cs typeface="Open Sans"/>
                <a:sym typeface="Open Sans"/>
              </a:rPr>
              <a:t>51</a:t>
            </a:r>
          </a:p>
        </p:txBody>
      </p:sp>
    </p:spTree>
  </p:cSld>
  <p:clrMapOvr>
    <a:masterClrMapping/>
  </p:clrMapOvr>
  <p:transition spd="slow">
    <p:push dir="l"/>
  </p:transition>
</p:sld>
</file>

<file path=ppt/slides/slide52.xml><?xml version="1.0" encoding="utf-8"?>
<p:sld xmlns:p="http://schemas.openxmlformats.org/presentationml/2006/main" xmlns:a="http://schemas.openxmlformats.org/drawingml/2006/main" xmlns:r="http://schemas.openxmlformats.org/officeDocument/2006/relationships">
  <p:cSld>
    <p:bg>
      <p:bgPr>
        <a:solidFill>
          <a:srgbClr val="090808"/>
        </a:solidFill>
      </p:bgPr>
    </p:bg>
    <p:spTree>
      <p:nvGrpSpPr>
        <p:cNvPr id="1" name=""/>
        <p:cNvGrpSpPr/>
        <p:nvPr/>
      </p:nvGrpSpPr>
      <p:grpSpPr>
        <a:xfrm>
          <a:off x="0" y="0"/>
          <a:ext cx="0" cy="0"/>
          <a:chOff x="0" y="0"/>
          <a:chExt cx="0" cy="0"/>
        </a:xfrm>
      </p:grpSpPr>
      <p:sp>
        <p:nvSpPr>
          <p:cNvPr name="Freeform 2" id="2"/>
          <p:cNvSpPr/>
          <p:nvPr/>
        </p:nvSpPr>
        <p:spPr>
          <a:xfrm flipH="false" flipV="false" rot="0">
            <a:off x="848557" y="502213"/>
            <a:ext cx="2796889" cy="508525"/>
          </a:xfrm>
          <a:custGeom>
            <a:avLst/>
            <a:gdLst/>
            <a:ahLst/>
            <a:cxnLst/>
            <a:rect r="r" b="b" t="t" l="l"/>
            <a:pathLst>
              <a:path h="508525" w="2796889">
                <a:moveTo>
                  <a:pt x="0" y="0"/>
                </a:moveTo>
                <a:lnTo>
                  <a:pt x="2796889" y="0"/>
                </a:lnTo>
                <a:lnTo>
                  <a:pt x="2796889" y="508526"/>
                </a:lnTo>
                <a:lnTo>
                  <a:pt x="0" y="50852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38999" y="9657919"/>
            <a:ext cx="4093473" cy="781481"/>
          </a:xfrm>
          <a:custGeom>
            <a:avLst/>
            <a:gdLst/>
            <a:ahLst/>
            <a:cxnLst/>
            <a:rect r="r" b="b" t="t" l="l"/>
            <a:pathLst>
              <a:path h="781481" w="4093473">
                <a:moveTo>
                  <a:pt x="0" y="0"/>
                </a:moveTo>
                <a:lnTo>
                  <a:pt x="4093472" y="0"/>
                </a:lnTo>
                <a:lnTo>
                  <a:pt x="4093472" y="781481"/>
                </a:lnTo>
                <a:lnTo>
                  <a:pt x="0" y="78148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2670034" y="9657919"/>
            <a:ext cx="4093473" cy="781481"/>
          </a:xfrm>
          <a:custGeom>
            <a:avLst/>
            <a:gdLst/>
            <a:ahLst/>
            <a:cxnLst/>
            <a:rect r="r" b="b" t="t" l="l"/>
            <a:pathLst>
              <a:path h="781481" w="4093473">
                <a:moveTo>
                  <a:pt x="0" y="0"/>
                </a:moveTo>
                <a:lnTo>
                  <a:pt x="4093473" y="0"/>
                </a:lnTo>
                <a:lnTo>
                  <a:pt x="4093473" y="781481"/>
                </a:lnTo>
                <a:lnTo>
                  <a:pt x="0" y="78148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6763507" y="9657919"/>
            <a:ext cx="1558919" cy="742609"/>
          </a:xfrm>
          <a:custGeom>
            <a:avLst/>
            <a:gdLst/>
            <a:ahLst/>
            <a:cxnLst/>
            <a:rect r="r" b="b" t="t" l="l"/>
            <a:pathLst>
              <a:path h="742609" w="1558919">
                <a:moveTo>
                  <a:pt x="0" y="0"/>
                </a:moveTo>
                <a:lnTo>
                  <a:pt x="1558918" y="0"/>
                </a:lnTo>
                <a:lnTo>
                  <a:pt x="1558918" y="742609"/>
                </a:lnTo>
                <a:lnTo>
                  <a:pt x="0" y="742609"/>
                </a:lnTo>
                <a:lnTo>
                  <a:pt x="0" y="0"/>
                </a:lnTo>
                <a:close/>
              </a:path>
            </a:pathLst>
          </a:custGeom>
          <a:blipFill>
            <a:blip r:embed="rId4">
              <a:extLst>
                <a:ext uri="{96DAC541-7B7A-43D3-8B79-37D633B846F1}">
                  <asvg:svgBlip xmlns:asvg="http://schemas.microsoft.com/office/drawing/2016/SVG/main" r:embed="rId5"/>
                </a:ext>
              </a:extLst>
            </a:blip>
            <a:stretch>
              <a:fillRect l="0" t="0" r="-162584" b="-5234"/>
            </a:stretch>
          </a:blipFill>
        </p:spPr>
      </p:sp>
      <p:sp>
        <p:nvSpPr>
          <p:cNvPr name="Freeform 6" id="6"/>
          <p:cNvSpPr/>
          <p:nvPr/>
        </p:nvSpPr>
        <p:spPr>
          <a:xfrm flipH="false" flipV="false" rot="0">
            <a:off x="16133785" y="6832600"/>
            <a:ext cx="1621470" cy="3012867"/>
          </a:xfrm>
          <a:custGeom>
            <a:avLst/>
            <a:gdLst/>
            <a:ahLst/>
            <a:cxnLst/>
            <a:rect r="r" b="b" t="t" l="l"/>
            <a:pathLst>
              <a:path h="3012867" w="1621470">
                <a:moveTo>
                  <a:pt x="0" y="0"/>
                </a:moveTo>
                <a:lnTo>
                  <a:pt x="1621470" y="0"/>
                </a:lnTo>
                <a:lnTo>
                  <a:pt x="1621470" y="3012867"/>
                </a:lnTo>
                <a:lnTo>
                  <a:pt x="0" y="301286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15950927" y="1293326"/>
            <a:ext cx="993593" cy="899653"/>
          </a:xfrm>
          <a:custGeom>
            <a:avLst/>
            <a:gdLst/>
            <a:ahLst/>
            <a:cxnLst/>
            <a:rect r="r" b="b" t="t" l="l"/>
            <a:pathLst>
              <a:path h="899653" w="993593">
                <a:moveTo>
                  <a:pt x="0" y="0"/>
                </a:moveTo>
                <a:lnTo>
                  <a:pt x="993593" y="0"/>
                </a:lnTo>
                <a:lnTo>
                  <a:pt x="993593" y="899653"/>
                </a:lnTo>
                <a:lnTo>
                  <a:pt x="0" y="89965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8" id="8"/>
          <p:cNvSpPr/>
          <p:nvPr/>
        </p:nvSpPr>
        <p:spPr>
          <a:xfrm flipH="false" flipV="false" rot="0">
            <a:off x="5551624" y="9657919"/>
            <a:ext cx="7315200" cy="1103930"/>
          </a:xfrm>
          <a:custGeom>
            <a:avLst/>
            <a:gdLst/>
            <a:ahLst/>
            <a:cxnLst/>
            <a:rect r="r" b="b" t="t" l="l"/>
            <a:pathLst>
              <a:path h="1103930" w="7315200">
                <a:moveTo>
                  <a:pt x="0" y="0"/>
                </a:moveTo>
                <a:lnTo>
                  <a:pt x="7315200" y="0"/>
                </a:lnTo>
                <a:lnTo>
                  <a:pt x="7315200" y="1103930"/>
                </a:lnTo>
                <a:lnTo>
                  <a:pt x="0" y="110393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9" id="9"/>
          <p:cNvSpPr/>
          <p:nvPr/>
        </p:nvSpPr>
        <p:spPr>
          <a:xfrm flipH="false" flipV="false" rot="0">
            <a:off x="4132471" y="9657919"/>
            <a:ext cx="2266608" cy="781481"/>
          </a:xfrm>
          <a:custGeom>
            <a:avLst/>
            <a:gdLst/>
            <a:ahLst/>
            <a:cxnLst/>
            <a:rect r="r" b="b" t="t" l="l"/>
            <a:pathLst>
              <a:path h="781481" w="2266608">
                <a:moveTo>
                  <a:pt x="0" y="0"/>
                </a:moveTo>
                <a:lnTo>
                  <a:pt x="2266608" y="0"/>
                </a:lnTo>
                <a:lnTo>
                  <a:pt x="2266608" y="781481"/>
                </a:lnTo>
                <a:lnTo>
                  <a:pt x="0" y="781481"/>
                </a:lnTo>
                <a:lnTo>
                  <a:pt x="0" y="0"/>
                </a:lnTo>
                <a:close/>
              </a:path>
            </a:pathLst>
          </a:custGeom>
          <a:blipFill>
            <a:blip r:embed="rId4">
              <a:extLst>
                <a:ext uri="{96DAC541-7B7A-43D3-8B79-37D633B846F1}">
                  <asvg:svgBlip xmlns:asvg="http://schemas.microsoft.com/office/drawing/2016/SVG/main" r:embed="rId5"/>
                </a:ext>
              </a:extLst>
            </a:blip>
            <a:stretch>
              <a:fillRect l="0" t="0" r="-80599" b="0"/>
            </a:stretch>
          </a:blipFill>
        </p:spPr>
      </p:sp>
      <p:sp>
        <p:nvSpPr>
          <p:cNvPr name="Freeform 10" id="10"/>
          <p:cNvSpPr/>
          <p:nvPr/>
        </p:nvSpPr>
        <p:spPr>
          <a:xfrm flipH="false" flipV="false" rot="0">
            <a:off x="38999" y="3029927"/>
            <a:ext cx="1361751" cy="6627992"/>
          </a:xfrm>
          <a:custGeom>
            <a:avLst/>
            <a:gdLst/>
            <a:ahLst/>
            <a:cxnLst/>
            <a:rect r="r" b="b" t="t" l="l"/>
            <a:pathLst>
              <a:path h="6627992" w="1361751">
                <a:moveTo>
                  <a:pt x="0" y="0"/>
                </a:moveTo>
                <a:lnTo>
                  <a:pt x="1361751" y="0"/>
                </a:lnTo>
                <a:lnTo>
                  <a:pt x="1361751" y="6627992"/>
                </a:lnTo>
                <a:lnTo>
                  <a:pt x="0" y="6627992"/>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11" id="11"/>
          <p:cNvSpPr txBox="true"/>
          <p:nvPr/>
        </p:nvSpPr>
        <p:spPr>
          <a:xfrm rot="0">
            <a:off x="4776824" y="1112351"/>
            <a:ext cx="8734353" cy="1151890"/>
          </a:xfrm>
          <a:prstGeom prst="rect">
            <a:avLst/>
          </a:prstGeom>
        </p:spPr>
        <p:txBody>
          <a:bodyPr anchor="t" rtlCol="false" tIns="0" lIns="0" bIns="0" rIns="0">
            <a:spAutoFit/>
          </a:bodyPr>
          <a:lstStyle/>
          <a:p>
            <a:pPr algn="ctr">
              <a:lnSpc>
                <a:spcPts val="8959"/>
              </a:lnSpc>
            </a:pPr>
            <a:r>
              <a:rPr lang="en-US" sz="6399">
                <a:solidFill>
                  <a:srgbClr val="FFFFFF"/>
                </a:solidFill>
                <a:latin typeface="Arcade Gamer"/>
                <a:ea typeface="Arcade Gamer"/>
                <a:cs typeface="Arcade Gamer"/>
                <a:sym typeface="Arcade Gamer"/>
              </a:rPr>
              <a:t>ARQUIVOS</a:t>
            </a:r>
          </a:p>
        </p:txBody>
      </p:sp>
      <p:grpSp>
        <p:nvGrpSpPr>
          <p:cNvPr name="Group 12" id="12"/>
          <p:cNvGrpSpPr/>
          <p:nvPr/>
        </p:nvGrpSpPr>
        <p:grpSpPr>
          <a:xfrm rot="0">
            <a:off x="14642554" y="502213"/>
            <a:ext cx="2616746" cy="486000"/>
            <a:chOff x="0" y="0"/>
            <a:chExt cx="3488995" cy="648000"/>
          </a:xfrm>
        </p:grpSpPr>
        <p:sp>
          <p:nvSpPr>
            <p:cNvPr name="Freeform 13" id="13"/>
            <p:cNvSpPr/>
            <p:nvPr/>
          </p:nvSpPr>
          <p:spPr>
            <a:xfrm flipH="false" flipV="false" rot="0">
              <a:off x="0" y="0"/>
              <a:ext cx="620072" cy="620072"/>
            </a:xfrm>
            <a:custGeom>
              <a:avLst/>
              <a:gdLst/>
              <a:ahLst/>
              <a:cxnLst/>
              <a:rect r="r" b="b" t="t" l="l"/>
              <a:pathLst>
                <a:path h="620072" w="620072">
                  <a:moveTo>
                    <a:pt x="0" y="0"/>
                  </a:moveTo>
                  <a:lnTo>
                    <a:pt x="620072" y="0"/>
                  </a:lnTo>
                  <a:lnTo>
                    <a:pt x="620072" y="620072"/>
                  </a:lnTo>
                  <a:lnTo>
                    <a:pt x="0" y="620072"/>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4" id="14"/>
            <p:cNvSpPr/>
            <p:nvPr/>
          </p:nvSpPr>
          <p:spPr>
            <a:xfrm flipH="false" flipV="false" rot="0">
              <a:off x="708072" y="0"/>
              <a:ext cx="620072" cy="620072"/>
            </a:xfrm>
            <a:custGeom>
              <a:avLst/>
              <a:gdLst/>
              <a:ahLst/>
              <a:cxnLst/>
              <a:rect r="r" b="b" t="t" l="l"/>
              <a:pathLst>
                <a:path h="620072" w="620072">
                  <a:moveTo>
                    <a:pt x="0" y="0"/>
                  </a:moveTo>
                  <a:lnTo>
                    <a:pt x="620071" y="0"/>
                  </a:lnTo>
                  <a:lnTo>
                    <a:pt x="620071" y="620072"/>
                  </a:lnTo>
                  <a:lnTo>
                    <a:pt x="0" y="620072"/>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5" id="15"/>
            <p:cNvSpPr/>
            <p:nvPr/>
          </p:nvSpPr>
          <p:spPr>
            <a:xfrm flipH="false" flipV="false" rot="0">
              <a:off x="1414984" y="0"/>
              <a:ext cx="620072" cy="620072"/>
            </a:xfrm>
            <a:custGeom>
              <a:avLst/>
              <a:gdLst/>
              <a:ahLst/>
              <a:cxnLst/>
              <a:rect r="r" b="b" t="t" l="l"/>
              <a:pathLst>
                <a:path h="620072" w="620072">
                  <a:moveTo>
                    <a:pt x="0" y="0"/>
                  </a:moveTo>
                  <a:lnTo>
                    <a:pt x="620072" y="0"/>
                  </a:lnTo>
                  <a:lnTo>
                    <a:pt x="620072" y="620072"/>
                  </a:lnTo>
                  <a:lnTo>
                    <a:pt x="0" y="620072"/>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6" id="16"/>
            <p:cNvSpPr/>
            <p:nvPr/>
          </p:nvSpPr>
          <p:spPr>
            <a:xfrm flipH="false" flipV="false" rot="0">
              <a:off x="2099266" y="27928"/>
              <a:ext cx="620072" cy="620072"/>
            </a:xfrm>
            <a:custGeom>
              <a:avLst/>
              <a:gdLst/>
              <a:ahLst/>
              <a:cxnLst/>
              <a:rect r="r" b="b" t="t" l="l"/>
              <a:pathLst>
                <a:path h="620072" w="620072">
                  <a:moveTo>
                    <a:pt x="0" y="0"/>
                  </a:moveTo>
                  <a:lnTo>
                    <a:pt x="620072" y="0"/>
                  </a:lnTo>
                  <a:lnTo>
                    <a:pt x="620072" y="620072"/>
                  </a:lnTo>
                  <a:lnTo>
                    <a:pt x="0" y="620072"/>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7" id="17"/>
            <p:cNvSpPr/>
            <p:nvPr/>
          </p:nvSpPr>
          <p:spPr>
            <a:xfrm flipH="false" flipV="false" rot="0">
              <a:off x="2868923" y="27928"/>
              <a:ext cx="620072" cy="620072"/>
            </a:xfrm>
            <a:custGeom>
              <a:avLst/>
              <a:gdLst/>
              <a:ahLst/>
              <a:cxnLst/>
              <a:rect r="r" b="b" t="t" l="l"/>
              <a:pathLst>
                <a:path h="620072" w="620072">
                  <a:moveTo>
                    <a:pt x="0" y="0"/>
                  </a:moveTo>
                  <a:lnTo>
                    <a:pt x="620072" y="0"/>
                  </a:lnTo>
                  <a:lnTo>
                    <a:pt x="620072" y="620072"/>
                  </a:lnTo>
                  <a:lnTo>
                    <a:pt x="0" y="620072"/>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grpSp>
      <p:sp>
        <p:nvSpPr>
          <p:cNvPr name="TextBox 18" id="18"/>
          <p:cNvSpPr txBox="true"/>
          <p:nvPr/>
        </p:nvSpPr>
        <p:spPr>
          <a:xfrm rot="0">
            <a:off x="2471349" y="3484562"/>
            <a:ext cx="13222102" cy="805815"/>
          </a:xfrm>
          <a:prstGeom prst="rect">
            <a:avLst/>
          </a:prstGeom>
        </p:spPr>
        <p:txBody>
          <a:bodyPr anchor="t" rtlCol="false" tIns="0" lIns="0" bIns="0" rIns="0">
            <a:spAutoFit/>
          </a:bodyPr>
          <a:lstStyle/>
          <a:p>
            <a:pPr algn="just">
              <a:lnSpc>
                <a:spcPts val="2970"/>
              </a:lnSpc>
            </a:pPr>
            <a:r>
              <a:rPr lang="en-US" sz="2700">
                <a:solidFill>
                  <a:srgbClr val="FFFFFF"/>
                </a:solidFill>
                <a:latin typeface="Retropix"/>
                <a:ea typeface="Retropix"/>
                <a:cs typeface="Retropix"/>
                <a:sym typeface="Retropix"/>
              </a:rPr>
              <a:t>visualizador_grafo_ferreiro.py: cria um diagrama visual do autômato do Ferreiro</a:t>
            </a:r>
          </a:p>
        </p:txBody>
      </p:sp>
      <p:sp>
        <p:nvSpPr>
          <p:cNvPr name="TextBox 19" id="19"/>
          <p:cNvSpPr txBox="true"/>
          <p:nvPr/>
        </p:nvSpPr>
        <p:spPr>
          <a:xfrm rot="0">
            <a:off x="2471349" y="4849812"/>
            <a:ext cx="13222102" cy="805815"/>
          </a:xfrm>
          <a:prstGeom prst="rect">
            <a:avLst/>
          </a:prstGeom>
        </p:spPr>
        <p:txBody>
          <a:bodyPr anchor="t" rtlCol="false" tIns="0" lIns="0" bIns="0" rIns="0">
            <a:spAutoFit/>
          </a:bodyPr>
          <a:lstStyle/>
          <a:p>
            <a:pPr algn="just">
              <a:lnSpc>
                <a:spcPts val="2970"/>
              </a:lnSpc>
            </a:pPr>
            <a:r>
              <a:rPr lang="en-US" sz="2700">
                <a:solidFill>
                  <a:srgbClr val="FFFFFF"/>
                </a:solidFill>
                <a:latin typeface="Retropix"/>
                <a:ea typeface="Retropix"/>
                <a:cs typeface="Retropix"/>
                <a:sym typeface="Retropix"/>
              </a:rPr>
              <a:t>visualizador_grafo_informante.py: gera um diagrama visual do autômato do Informante</a:t>
            </a:r>
          </a:p>
        </p:txBody>
      </p:sp>
      <p:sp>
        <p:nvSpPr>
          <p:cNvPr name="TextBox 20" id="20"/>
          <p:cNvSpPr txBox="true"/>
          <p:nvPr/>
        </p:nvSpPr>
        <p:spPr>
          <a:xfrm rot="0">
            <a:off x="2471349" y="6215063"/>
            <a:ext cx="13222102" cy="805815"/>
          </a:xfrm>
          <a:prstGeom prst="rect">
            <a:avLst/>
          </a:prstGeom>
        </p:spPr>
        <p:txBody>
          <a:bodyPr anchor="t" rtlCol="false" tIns="0" lIns="0" bIns="0" rIns="0">
            <a:spAutoFit/>
          </a:bodyPr>
          <a:lstStyle/>
          <a:p>
            <a:pPr algn="just">
              <a:lnSpc>
                <a:spcPts val="2970"/>
              </a:lnSpc>
            </a:pPr>
            <a:r>
              <a:rPr lang="en-US" sz="2700">
                <a:solidFill>
                  <a:srgbClr val="FFFFFF"/>
                </a:solidFill>
                <a:latin typeface="Retropix"/>
                <a:ea typeface="Retropix"/>
                <a:cs typeface="Retropix"/>
                <a:sym typeface="Retropix"/>
              </a:rPr>
              <a:t>visualizador_grafo_vendedor.py: cria um diagrama visual do autômato do Vendedor</a:t>
            </a:r>
          </a:p>
        </p:txBody>
      </p:sp>
      <p:sp>
        <p:nvSpPr>
          <p:cNvPr name="Freeform 21" id="21"/>
          <p:cNvSpPr/>
          <p:nvPr/>
        </p:nvSpPr>
        <p:spPr>
          <a:xfrm flipH="false" flipV="false" rot="0">
            <a:off x="1681642" y="3513137"/>
            <a:ext cx="585590" cy="530225"/>
          </a:xfrm>
          <a:custGeom>
            <a:avLst/>
            <a:gdLst/>
            <a:ahLst/>
            <a:cxnLst/>
            <a:rect r="r" b="b" t="t" l="l"/>
            <a:pathLst>
              <a:path h="530225" w="585590">
                <a:moveTo>
                  <a:pt x="0" y="0"/>
                </a:moveTo>
                <a:lnTo>
                  <a:pt x="585590" y="0"/>
                </a:lnTo>
                <a:lnTo>
                  <a:pt x="585590" y="530225"/>
                </a:lnTo>
                <a:lnTo>
                  <a:pt x="0" y="53022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2" id="22"/>
          <p:cNvSpPr/>
          <p:nvPr/>
        </p:nvSpPr>
        <p:spPr>
          <a:xfrm flipH="false" flipV="false" rot="0">
            <a:off x="1681642" y="4878387"/>
            <a:ext cx="585590" cy="530225"/>
          </a:xfrm>
          <a:custGeom>
            <a:avLst/>
            <a:gdLst/>
            <a:ahLst/>
            <a:cxnLst/>
            <a:rect r="r" b="b" t="t" l="l"/>
            <a:pathLst>
              <a:path h="530225" w="585590">
                <a:moveTo>
                  <a:pt x="0" y="0"/>
                </a:moveTo>
                <a:lnTo>
                  <a:pt x="585590" y="0"/>
                </a:lnTo>
                <a:lnTo>
                  <a:pt x="585590" y="530226"/>
                </a:lnTo>
                <a:lnTo>
                  <a:pt x="0" y="53022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3" id="23"/>
          <p:cNvSpPr/>
          <p:nvPr/>
        </p:nvSpPr>
        <p:spPr>
          <a:xfrm flipH="false" flipV="false" rot="0">
            <a:off x="1681642" y="6243638"/>
            <a:ext cx="585590" cy="530225"/>
          </a:xfrm>
          <a:custGeom>
            <a:avLst/>
            <a:gdLst/>
            <a:ahLst/>
            <a:cxnLst/>
            <a:rect r="r" b="b" t="t" l="l"/>
            <a:pathLst>
              <a:path h="530225" w="585590">
                <a:moveTo>
                  <a:pt x="0" y="0"/>
                </a:moveTo>
                <a:lnTo>
                  <a:pt x="585590" y="0"/>
                </a:lnTo>
                <a:lnTo>
                  <a:pt x="585590" y="530225"/>
                </a:lnTo>
                <a:lnTo>
                  <a:pt x="0" y="53022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24" id="24"/>
          <p:cNvGrpSpPr/>
          <p:nvPr/>
        </p:nvGrpSpPr>
        <p:grpSpPr>
          <a:xfrm rot="0">
            <a:off x="17414602" y="9085772"/>
            <a:ext cx="646680" cy="646680"/>
            <a:chOff x="0" y="0"/>
            <a:chExt cx="812800" cy="812800"/>
          </a:xfrm>
        </p:grpSpPr>
        <p:sp>
          <p:nvSpPr>
            <p:cNvPr name="Freeform 25" id="2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50A6F"/>
            </a:solidFill>
          </p:spPr>
        </p:sp>
        <p:sp>
          <p:nvSpPr>
            <p:cNvPr name="TextBox 26" id="26"/>
            <p:cNvSpPr txBox="true"/>
            <p:nvPr/>
          </p:nvSpPr>
          <p:spPr>
            <a:xfrm>
              <a:off x="76200" y="28575"/>
              <a:ext cx="660400" cy="708025"/>
            </a:xfrm>
            <a:prstGeom prst="rect">
              <a:avLst/>
            </a:prstGeom>
          </p:spPr>
          <p:txBody>
            <a:bodyPr anchor="ctr" rtlCol="false" tIns="50800" lIns="50800" bIns="50800" rIns="50800"/>
            <a:lstStyle/>
            <a:p>
              <a:pPr algn="ctr">
                <a:lnSpc>
                  <a:spcPts val="2800"/>
                </a:lnSpc>
              </a:pPr>
            </a:p>
          </p:txBody>
        </p:sp>
      </p:grpSp>
      <p:sp>
        <p:nvSpPr>
          <p:cNvPr name="TextBox 27" id="27"/>
          <p:cNvSpPr txBox="true"/>
          <p:nvPr/>
        </p:nvSpPr>
        <p:spPr>
          <a:xfrm rot="0">
            <a:off x="17592686"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Open Sans"/>
                <a:ea typeface="Open Sans"/>
                <a:cs typeface="Open Sans"/>
                <a:sym typeface="Open Sans"/>
              </a:rPr>
              <a:t>52</a:t>
            </a:r>
          </a:p>
        </p:txBody>
      </p:sp>
    </p:spTree>
  </p:cSld>
  <p:clrMapOvr>
    <a:masterClrMapping/>
  </p:clrMapOvr>
  <p:transition spd="slow">
    <p:push dir="l"/>
  </p:transition>
</p:sld>
</file>

<file path=ppt/slides/slide5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2307356" y="8690086"/>
            <a:ext cx="12229780" cy="2090181"/>
          </a:xfrm>
          <a:custGeom>
            <a:avLst/>
            <a:gdLst/>
            <a:ahLst/>
            <a:cxnLst/>
            <a:rect r="r" b="b" t="t" l="l"/>
            <a:pathLst>
              <a:path h="2090181" w="12229780">
                <a:moveTo>
                  <a:pt x="0" y="0"/>
                </a:moveTo>
                <a:lnTo>
                  <a:pt x="12229781" y="0"/>
                </a:lnTo>
                <a:lnTo>
                  <a:pt x="12229781" y="2090180"/>
                </a:lnTo>
                <a:lnTo>
                  <a:pt x="0" y="209018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9475996" y="8690086"/>
            <a:ext cx="12229780" cy="2090181"/>
          </a:xfrm>
          <a:custGeom>
            <a:avLst/>
            <a:gdLst/>
            <a:ahLst/>
            <a:cxnLst/>
            <a:rect r="r" b="b" t="t" l="l"/>
            <a:pathLst>
              <a:path h="2090181" w="12229780">
                <a:moveTo>
                  <a:pt x="0" y="0"/>
                </a:moveTo>
                <a:lnTo>
                  <a:pt x="12229781" y="0"/>
                </a:lnTo>
                <a:lnTo>
                  <a:pt x="12229781" y="2090180"/>
                </a:lnTo>
                <a:lnTo>
                  <a:pt x="0" y="209018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517401" y="7411839"/>
            <a:ext cx="511299" cy="1278247"/>
          </a:xfrm>
          <a:custGeom>
            <a:avLst/>
            <a:gdLst/>
            <a:ahLst/>
            <a:cxnLst/>
            <a:rect r="r" b="b" t="t" l="l"/>
            <a:pathLst>
              <a:path h="1278247" w="511299">
                <a:moveTo>
                  <a:pt x="0" y="0"/>
                </a:moveTo>
                <a:lnTo>
                  <a:pt x="511299" y="0"/>
                </a:lnTo>
                <a:lnTo>
                  <a:pt x="511299" y="1278247"/>
                </a:lnTo>
                <a:lnTo>
                  <a:pt x="0" y="127824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5" id="5"/>
          <p:cNvGrpSpPr/>
          <p:nvPr/>
        </p:nvGrpSpPr>
        <p:grpSpPr>
          <a:xfrm rot="0">
            <a:off x="1973835" y="2834088"/>
            <a:ext cx="14340329" cy="4986383"/>
            <a:chOff x="0" y="0"/>
            <a:chExt cx="3776877" cy="1313286"/>
          </a:xfrm>
        </p:grpSpPr>
        <p:sp>
          <p:nvSpPr>
            <p:cNvPr name="Freeform 6" id="6"/>
            <p:cNvSpPr/>
            <p:nvPr/>
          </p:nvSpPr>
          <p:spPr>
            <a:xfrm flipH="false" flipV="false" rot="0">
              <a:off x="0" y="0"/>
              <a:ext cx="3776877" cy="1313286"/>
            </a:xfrm>
            <a:custGeom>
              <a:avLst/>
              <a:gdLst/>
              <a:ahLst/>
              <a:cxnLst/>
              <a:rect r="r" b="b" t="t" l="l"/>
              <a:pathLst>
                <a:path h="1313286" w="3776877">
                  <a:moveTo>
                    <a:pt x="0" y="0"/>
                  </a:moveTo>
                  <a:lnTo>
                    <a:pt x="3776877" y="0"/>
                  </a:lnTo>
                  <a:lnTo>
                    <a:pt x="3776877" y="1313286"/>
                  </a:lnTo>
                  <a:lnTo>
                    <a:pt x="0" y="1313286"/>
                  </a:lnTo>
                  <a:close/>
                </a:path>
              </a:pathLst>
            </a:custGeom>
            <a:solidFill>
              <a:srgbClr val="000000"/>
            </a:solidFill>
            <a:ln cap="sq">
              <a:noFill/>
              <a:prstDash val="solid"/>
              <a:miter/>
            </a:ln>
          </p:spPr>
        </p:sp>
        <p:sp>
          <p:nvSpPr>
            <p:cNvPr name="TextBox 7" id="7"/>
            <p:cNvSpPr txBox="true"/>
            <p:nvPr/>
          </p:nvSpPr>
          <p:spPr>
            <a:xfrm>
              <a:off x="0" y="-47625"/>
              <a:ext cx="3776877" cy="1360911"/>
            </a:xfrm>
            <a:prstGeom prst="rect">
              <a:avLst/>
            </a:prstGeom>
          </p:spPr>
          <p:txBody>
            <a:bodyPr anchor="ctr" rtlCol="false" tIns="50800" lIns="50800" bIns="50800" rIns="50800"/>
            <a:lstStyle/>
            <a:p>
              <a:pPr algn="ctr" marL="0" indent="0" lvl="0">
                <a:lnSpc>
                  <a:spcPts val="3214"/>
                </a:lnSpc>
                <a:spcBef>
                  <a:spcPct val="0"/>
                </a:spcBef>
              </a:pPr>
            </a:p>
          </p:txBody>
        </p:sp>
      </p:grpSp>
      <p:sp>
        <p:nvSpPr>
          <p:cNvPr name="Freeform 8" id="8"/>
          <p:cNvSpPr/>
          <p:nvPr/>
        </p:nvSpPr>
        <p:spPr>
          <a:xfrm flipH="false" flipV="false" rot="0">
            <a:off x="14648123" y="7389792"/>
            <a:ext cx="2804555" cy="1300294"/>
          </a:xfrm>
          <a:custGeom>
            <a:avLst/>
            <a:gdLst/>
            <a:ahLst/>
            <a:cxnLst/>
            <a:rect r="r" b="b" t="t" l="l"/>
            <a:pathLst>
              <a:path h="1300294" w="2804555">
                <a:moveTo>
                  <a:pt x="0" y="0"/>
                </a:moveTo>
                <a:lnTo>
                  <a:pt x="2804556" y="0"/>
                </a:lnTo>
                <a:lnTo>
                  <a:pt x="2804556" y="1300294"/>
                </a:lnTo>
                <a:lnTo>
                  <a:pt x="0" y="130029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0">
            <a:off x="1148991" y="5494654"/>
            <a:ext cx="1649689" cy="3217479"/>
          </a:xfrm>
          <a:custGeom>
            <a:avLst/>
            <a:gdLst/>
            <a:ahLst/>
            <a:cxnLst/>
            <a:rect r="r" b="b" t="t" l="l"/>
            <a:pathLst>
              <a:path h="3217479" w="1649689">
                <a:moveTo>
                  <a:pt x="0" y="0"/>
                </a:moveTo>
                <a:lnTo>
                  <a:pt x="1649689" y="0"/>
                </a:lnTo>
                <a:lnTo>
                  <a:pt x="1649689" y="3217479"/>
                </a:lnTo>
                <a:lnTo>
                  <a:pt x="0" y="321747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AutoShape 10" id="10"/>
          <p:cNvSpPr/>
          <p:nvPr/>
        </p:nvSpPr>
        <p:spPr>
          <a:xfrm rot="0">
            <a:off x="2747897" y="5124450"/>
            <a:ext cx="12792207" cy="0"/>
          </a:xfrm>
          <a:prstGeom prst="line">
            <a:avLst/>
          </a:prstGeom>
          <a:ln cap="flat" w="38100">
            <a:solidFill>
              <a:srgbClr val="FFFFFF"/>
            </a:solidFill>
            <a:prstDash val="solid"/>
            <a:headEnd type="none" len="sm" w="sm"/>
            <a:tailEnd type="none" len="sm" w="sm"/>
          </a:ln>
        </p:spPr>
      </p:sp>
      <p:sp>
        <p:nvSpPr>
          <p:cNvPr name="TextBox 11" id="11"/>
          <p:cNvSpPr txBox="true"/>
          <p:nvPr/>
        </p:nvSpPr>
        <p:spPr>
          <a:xfrm rot="0">
            <a:off x="2237599" y="1167759"/>
            <a:ext cx="13812802" cy="1318962"/>
          </a:xfrm>
          <a:prstGeom prst="rect">
            <a:avLst/>
          </a:prstGeom>
        </p:spPr>
        <p:txBody>
          <a:bodyPr anchor="t" rtlCol="false" tIns="0" lIns="0" bIns="0" rIns="0">
            <a:spAutoFit/>
          </a:bodyPr>
          <a:lstStyle/>
          <a:p>
            <a:pPr algn="ctr" marL="0" indent="0" lvl="0">
              <a:lnSpc>
                <a:spcPts val="10251"/>
              </a:lnSpc>
              <a:spcBef>
                <a:spcPct val="0"/>
              </a:spcBef>
            </a:pPr>
            <a:r>
              <a:rPr lang="en-US" sz="7322">
                <a:solidFill>
                  <a:srgbClr val="FFFFFF"/>
                </a:solidFill>
                <a:latin typeface="Arcade Gamer"/>
                <a:ea typeface="Arcade Gamer"/>
                <a:cs typeface="Arcade Gamer"/>
                <a:sym typeface="Arcade Gamer"/>
              </a:rPr>
              <a:t>DIAGRAMAS</a:t>
            </a:r>
          </a:p>
        </p:txBody>
      </p:sp>
      <p:sp>
        <p:nvSpPr>
          <p:cNvPr name="TextBox 12" id="12"/>
          <p:cNvSpPr txBox="true"/>
          <p:nvPr/>
        </p:nvSpPr>
        <p:spPr>
          <a:xfrm rot="0">
            <a:off x="4082544" y="5604044"/>
            <a:ext cx="10122913" cy="489700"/>
          </a:xfrm>
          <a:prstGeom prst="rect">
            <a:avLst/>
          </a:prstGeom>
        </p:spPr>
        <p:txBody>
          <a:bodyPr anchor="t" rtlCol="false" tIns="0" lIns="0" bIns="0" rIns="0">
            <a:spAutoFit/>
          </a:bodyPr>
          <a:lstStyle/>
          <a:p>
            <a:pPr algn="ctr">
              <a:lnSpc>
                <a:spcPts val="3983"/>
              </a:lnSpc>
            </a:pPr>
            <a:r>
              <a:rPr lang="en-US" sz="2845">
                <a:solidFill>
                  <a:srgbClr val="FFFFFF"/>
                </a:solidFill>
                <a:latin typeface="Garet"/>
                <a:ea typeface="Garet"/>
                <a:cs typeface="Garet"/>
                <a:sym typeface="Garet"/>
              </a:rPr>
              <a:t>Representação  Gráfica dos Estados e Transições</a:t>
            </a:r>
          </a:p>
        </p:txBody>
      </p:sp>
      <p:sp>
        <p:nvSpPr>
          <p:cNvPr name="Freeform 13" id="13"/>
          <p:cNvSpPr/>
          <p:nvPr/>
        </p:nvSpPr>
        <p:spPr>
          <a:xfrm flipH="false" flipV="false" rot="0">
            <a:off x="8055032" y="3231558"/>
            <a:ext cx="2177936" cy="1698790"/>
          </a:xfrm>
          <a:custGeom>
            <a:avLst/>
            <a:gdLst/>
            <a:ahLst/>
            <a:cxnLst/>
            <a:rect r="r" b="b" t="t" l="l"/>
            <a:pathLst>
              <a:path h="1698790" w="2177936">
                <a:moveTo>
                  <a:pt x="0" y="0"/>
                </a:moveTo>
                <a:lnTo>
                  <a:pt x="2177936" y="0"/>
                </a:lnTo>
                <a:lnTo>
                  <a:pt x="2177936" y="1698791"/>
                </a:lnTo>
                <a:lnTo>
                  <a:pt x="0" y="1698791"/>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grpSp>
        <p:nvGrpSpPr>
          <p:cNvPr name="Group 14" id="14"/>
          <p:cNvGrpSpPr/>
          <p:nvPr/>
        </p:nvGrpSpPr>
        <p:grpSpPr>
          <a:xfrm rot="0">
            <a:off x="17414602" y="9085772"/>
            <a:ext cx="646680" cy="646680"/>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50A6F"/>
            </a:solidFill>
          </p:spPr>
        </p:sp>
        <p:sp>
          <p:nvSpPr>
            <p:cNvPr name="TextBox 16" id="16"/>
            <p:cNvSpPr txBox="true"/>
            <p:nvPr/>
          </p:nvSpPr>
          <p:spPr>
            <a:xfrm>
              <a:off x="76200" y="28575"/>
              <a:ext cx="660400" cy="708025"/>
            </a:xfrm>
            <a:prstGeom prst="rect">
              <a:avLst/>
            </a:prstGeom>
          </p:spPr>
          <p:txBody>
            <a:bodyPr anchor="ctr" rtlCol="false" tIns="50800" lIns="50800" bIns="50800" rIns="50800"/>
            <a:lstStyle/>
            <a:p>
              <a:pPr algn="ctr">
                <a:lnSpc>
                  <a:spcPts val="2800"/>
                </a:lnSpc>
              </a:pPr>
            </a:p>
          </p:txBody>
        </p:sp>
      </p:grpSp>
      <p:sp>
        <p:nvSpPr>
          <p:cNvPr name="TextBox 17" id="17"/>
          <p:cNvSpPr txBox="true"/>
          <p:nvPr/>
        </p:nvSpPr>
        <p:spPr>
          <a:xfrm rot="0">
            <a:off x="17592686"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Open Sans"/>
                <a:ea typeface="Open Sans"/>
                <a:cs typeface="Open Sans"/>
                <a:sym typeface="Open Sans"/>
              </a:rPr>
              <a:t>53</a:t>
            </a:r>
          </a:p>
        </p:txBody>
      </p:sp>
    </p:spTree>
  </p:cSld>
  <p:clrMapOvr>
    <a:masterClrMapping/>
  </p:clrMapOvr>
  <p:transition spd="slow">
    <p:push dir="l"/>
  </p:transition>
</p:sld>
</file>

<file path=ppt/slides/slide54.xml><?xml version="1.0" encoding="utf-8"?>
<p:sld xmlns:p="http://schemas.openxmlformats.org/presentationml/2006/main" xmlns:a="http://schemas.openxmlformats.org/drawingml/2006/main" xmlns:r="http://schemas.openxmlformats.org/officeDocument/2006/relationships">
  <p:cSld>
    <p:bg>
      <p:bgPr>
        <a:solidFill>
          <a:srgbClr val="090808"/>
        </a:solidFill>
      </p:bgPr>
    </p:bg>
    <p:spTree>
      <p:nvGrpSpPr>
        <p:cNvPr id="1" name=""/>
        <p:cNvGrpSpPr/>
        <p:nvPr/>
      </p:nvGrpSpPr>
      <p:grpSpPr>
        <a:xfrm>
          <a:off x="0" y="0"/>
          <a:ext cx="0" cy="0"/>
          <a:chOff x="0" y="0"/>
          <a:chExt cx="0" cy="0"/>
        </a:xfrm>
      </p:grpSpPr>
      <p:sp>
        <p:nvSpPr>
          <p:cNvPr name="Freeform 2" id="2"/>
          <p:cNvSpPr/>
          <p:nvPr/>
        </p:nvSpPr>
        <p:spPr>
          <a:xfrm flipH="false" flipV="false" rot="0">
            <a:off x="0" y="8641080"/>
            <a:ext cx="9144000" cy="1645920"/>
          </a:xfrm>
          <a:custGeom>
            <a:avLst/>
            <a:gdLst/>
            <a:ahLst/>
            <a:cxnLst/>
            <a:rect r="r" b="b" t="t" l="l"/>
            <a:pathLst>
              <a:path h="1645920" w="9144000">
                <a:moveTo>
                  <a:pt x="0" y="0"/>
                </a:moveTo>
                <a:lnTo>
                  <a:pt x="9144000" y="0"/>
                </a:lnTo>
                <a:lnTo>
                  <a:pt x="9144000" y="1645920"/>
                </a:lnTo>
                <a:lnTo>
                  <a:pt x="0" y="164592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9144000" y="8641080"/>
            <a:ext cx="9144000" cy="1645920"/>
          </a:xfrm>
          <a:custGeom>
            <a:avLst/>
            <a:gdLst/>
            <a:ahLst/>
            <a:cxnLst/>
            <a:rect r="r" b="b" t="t" l="l"/>
            <a:pathLst>
              <a:path h="1645920" w="9144000">
                <a:moveTo>
                  <a:pt x="0" y="0"/>
                </a:moveTo>
                <a:lnTo>
                  <a:pt x="9144000" y="0"/>
                </a:lnTo>
                <a:lnTo>
                  <a:pt x="9144000" y="1645920"/>
                </a:lnTo>
                <a:lnTo>
                  <a:pt x="0" y="164592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767073" y="2346797"/>
            <a:ext cx="16753854" cy="6031387"/>
          </a:xfrm>
          <a:custGeom>
            <a:avLst/>
            <a:gdLst/>
            <a:ahLst/>
            <a:cxnLst/>
            <a:rect r="r" b="b" t="t" l="l"/>
            <a:pathLst>
              <a:path h="6031387" w="16753854">
                <a:moveTo>
                  <a:pt x="0" y="0"/>
                </a:moveTo>
                <a:lnTo>
                  <a:pt x="16753854" y="0"/>
                </a:lnTo>
                <a:lnTo>
                  <a:pt x="16753854" y="6031387"/>
                </a:lnTo>
                <a:lnTo>
                  <a:pt x="0" y="6031387"/>
                </a:lnTo>
                <a:lnTo>
                  <a:pt x="0" y="0"/>
                </a:lnTo>
                <a:close/>
              </a:path>
            </a:pathLst>
          </a:custGeom>
          <a:blipFill>
            <a:blip r:embed="rId4"/>
            <a:stretch>
              <a:fillRect l="0" t="0" r="0" b="0"/>
            </a:stretch>
          </a:blipFill>
        </p:spPr>
      </p:sp>
      <p:sp>
        <p:nvSpPr>
          <p:cNvPr name="Freeform 5" id="5"/>
          <p:cNvSpPr/>
          <p:nvPr/>
        </p:nvSpPr>
        <p:spPr>
          <a:xfrm flipH="false" flipV="false" rot="0">
            <a:off x="418522" y="-123825"/>
            <a:ext cx="2231249" cy="2853923"/>
          </a:xfrm>
          <a:custGeom>
            <a:avLst/>
            <a:gdLst/>
            <a:ahLst/>
            <a:cxnLst/>
            <a:rect r="r" b="b" t="t" l="l"/>
            <a:pathLst>
              <a:path h="2853923" w="2231249">
                <a:moveTo>
                  <a:pt x="0" y="0"/>
                </a:moveTo>
                <a:lnTo>
                  <a:pt x="2231249" y="0"/>
                </a:lnTo>
                <a:lnTo>
                  <a:pt x="2231249" y="2853923"/>
                </a:lnTo>
                <a:lnTo>
                  <a:pt x="0" y="285392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true" flipV="false" rot="0">
            <a:off x="15001673" y="0"/>
            <a:ext cx="2830804" cy="3620796"/>
          </a:xfrm>
          <a:custGeom>
            <a:avLst/>
            <a:gdLst/>
            <a:ahLst/>
            <a:cxnLst/>
            <a:rect r="r" b="b" t="t" l="l"/>
            <a:pathLst>
              <a:path h="3620796" w="2830804">
                <a:moveTo>
                  <a:pt x="2830804" y="0"/>
                </a:moveTo>
                <a:lnTo>
                  <a:pt x="0" y="0"/>
                </a:lnTo>
                <a:lnTo>
                  <a:pt x="0" y="3620796"/>
                </a:lnTo>
                <a:lnTo>
                  <a:pt x="2830804" y="3620796"/>
                </a:lnTo>
                <a:lnTo>
                  <a:pt x="2830804"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7" id="7"/>
          <p:cNvSpPr txBox="true"/>
          <p:nvPr/>
        </p:nvSpPr>
        <p:spPr>
          <a:xfrm rot="0">
            <a:off x="4033831" y="188515"/>
            <a:ext cx="9854081" cy="967579"/>
          </a:xfrm>
          <a:prstGeom prst="rect">
            <a:avLst/>
          </a:prstGeom>
        </p:spPr>
        <p:txBody>
          <a:bodyPr anchor="t" rtlCol="false" tIns="0" lIns="0" bIns="0" rIns="0">
            <a:spAutoFit/>
          </a:bodyPr>
          <a:lstStyle/>
          <a:p>
            <a:pPr algn="ctr" marL="0" indent="0" lvl="0">
              <a:lnSpc>
                <a:spcPts val="7568"/>
              </a:lnSpc>
              <a:spcBef>
                <a:spcPct val="0"/>
              </a:spcBef>
            </a:pPr>
            <a:r>
              <a:rPr lang="en-US" sz="5406">
                <a:solidFill>
                  <a:srgbClr val="FFFFFF"/>
                </a:solidFill>
                <a:latin typeface="Arcade Gamer"/>
                <a:ea typeface="Arcade Gamer"/>
                <a:cs typeface="Arcade Gamer"/>
                <a:sym typeface="Arcade Gamer"/>
              </a:rPr>
              <a:t>NPC VENDEDOR - AFD</a:t>
            </a:r>
          </a:p>
        </p:txBody>
      </p:sp>
      <p:grpSp>
        <p:nvGrpSpPr>
          <p:cNvPr name="Group 8" id="8"/>
          <p:cNvGrpSpPr/>
          <p:nvPr/>
        </p:nvGrpSpPr>
        <p:grpSpPr>
          <a:xfrm rot="0">
            <a:off x="17414602" y="9085772"/>
            <a:ext cx="646680" cy="646680"/>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50A6F"/>
            </a:solidFill>
          </p:spPr>
        </p:sp>
        <p:sp>
          <p:nvSpPr>
            <p:cNvPr name="TextBox 10" id="10"/>
            <p:cNvSpPr txBox="true"/>
            <p:nvPr/>
          </p:nvSpPr>
          <p:spPr>
            <a:xfrm>
              <a:off x="76200" y="28575"/>
              <a:ext cx="660400" cy="708025"/>
            </a:xfrm>
            <a:prstGeom prst="rect">
              <a:avLst/>
            </a:prstGeom>
          </p:spPr>
          <p:txBody>
            <a:bodyPr anchor="ctr" rtlCol="false" tIns="50800" lIns="50800" bIns="50800" rIns="50800"/>
            <a:lstStyle/>
            <a:p>
              <a:pPr algn="ctr">
                <a:lnSpc>
                  <a:spcPts val="2800"/>
                </a:lnSpc>
              </a:pPr>
            </a:p>
          </p:txBody>
        </p:sp>
      </p:grpSp>
      <p:sp>
        <p:nvSpPr>
          <p:cNvPr name="TextBox 11" id="11"/>
          <p:cNvSpPr txBox="true"/>
          <p:nvPr/>
        </p:nvSpPr>
        <p:spPr>
          <a:xfrm rot="0">
            <a:off x="17592686"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Open Sans"/>
                <a:ea typeface="Open Sans"/>
                <a:cs typeface="Open Sans"/>
                <a:sym typeface="Open Sans"/>
              </a:rPr>
              <a:t>54</a:t>
            </a:r>
          </a:p>
        </p:txBody>
      </p:sp>
    </p:spTree>
  </p:cSld>
  <p:clrMapOvr>
    <a:masterClrMapping/>
  </p:clrMapOvr>
  <p:transition spd="slow">
    <p:push dir="l"/>
  </p:transition>
</p:sld>
</file>

<file path=ppt/slides/slide55.xml><?xml version="1.0" encoding="utf-8"?>
<p:sld xmlns:p="http://schemas.openxmlformats.org/presentationml/2006/main" xmlns:a="http://schemas.openxmlformats.org/drawingml/2006/main" xmlns:r="http://schemas.openxmlformats.org/officeDocument/2006/relationships">
  <p:cSld>
    <p:bg>
      <p:bgPr>
        <a:solidFill>
          <a:srgbClr val="090808"/>
        </a:solidFill>
      </p:bgPr>
    </p:bg>
    <p:spTree>
      <p:nvGrpSpPr>
        <p:cNvPr id="1" name=""/>
        <p:cNvGrpSpPr/>
        <p:nvPr/>
      </p:nvGrpSpPr>
      <p:grpSpPr>
        <a:xfrm>
          <a:off x="0" y="0"/>
          <a:ext cx="0" cy="0"/>
          <a:chOff x="0" y="0"/>
          <a:chExt cx="0" cy="0"/>
        </a:xfrm>
      </p:grpSpPr>
      <p:sp>
        <p:nvSpPr>
          <p:cNvPr name="Freeform 2" id="2"/>
          <p:cNvSpPr/>
          <p:nvPr/>
        </p:nvSpPr>
        <p:spPr>
          <a:xfrm flipH="false" flipV="false" rot="0">
            <a:off x="0" y="8641080"/>
            <a:ext cx="9144000" cy="1645920"/>
          </a:xfrm>
          <a:custGeom>
            <a:avLst/>
            <a:gdLst/>
            <a:ahLst/>
            <a:cxnLst/>
            <a:rect r="r" b="b" t="t" l="l"/>
            <a:pathLst>
              <a:path h="1645920" w="9144000">
                <a:moveTo>
                  <a:pt x="0" y="0"/>
                </a:moveTo>
                <a:lnTo>
                  <a:pt x="9144000" y="0"/>
                </a:lnTo>
                <a:lnTo>
                  <a:pt x="9144000" y="1645920"/>
                </a:lnTo>
                <a:lnTo>
                  <a:pt x="0" y="164592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9144000" y="8641080"/>
            <a:ext cx="9144000" cy="1645920"/>
          </a:xfrm>
          <a:custGeom>
            <a:avLst/>
            <a:gdLst/>
            <a:ahLst/>
            <a:cxnLst/>
            <a:rect r="r" b="b" t="t" l="l"/>
            <a:pathLst>
              <a:path h="1645920" w="9144000">
                <a:moveTo>
                  <a:pt x="0" y="0"/>
                </a:moveTo>
                <a:lnTo>
                  <a:pt x="9144000" y="0"/>
                </a:lnTo>
                <a:lnTo>
                  <a:pt x="9144000" y="1645920"/>
                </a:lnTo>
                <a:lnTo>
                  <a:pt x="0" y="164592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418522" y="-123825"/>
            <a:ext cx="2231249" cy="2853923"/>
          </a:xfrm>
          <a:custGeom>
            <a:avLst/>
            <a:gdLst/>
            <a:ahLst/>
            <a:cxnLst/>
            <a:rect r="r" b="b" t="t" l="l"/>
            <a:pathLst>
              <a:path h="2853923" w="2231249">
                <a:moveTo>
                  <a:pt x="0" y="0"/>
                </a:moveTo>
                <a:lnTo>
                  <a:pt x="2231249" y="0"/>
                </a:lnTo>
                <a:lnTo>
                  <a:pt x="2231249" y="2853923"/>
                </a:lnTo>
                <a:lnTo>
                  <a:pt x="0" y="285392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true" flipV="false" rot="0">
            <a:off x="15001673" y="0"/>
            <a:ext cx="2830804" cy="3620796"/>
          </a:xfrm>
          <a:custGeom>
            <a:avLst/>
            <a:gdLst/>
            <a:ahLst/>
            <a:cxnLst/>
            <a:rect r="r" b="b" t="t" l="l"/>
            <a:pathLst>
              <a:path h="3620796" w="2830804">
                <a:moveTo>
                  <a:pt x="2830804" y="0"/>
                </a:moveTo>
                <a:lnTo>
                  <a:pt x="0" y="0"/>
                </a:lnTo>
                <a:lnTo>
                  <a:pt x="0" y="3620796"/>
                </a:lnTo>
                <a:lnTo>
                  <a:pt x="2830804" y="3620796"/>
                </a:lnTo>
                <a:lnTo>
                  <a:pt x="2830804"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2458863" y="1303136"/>
            <a:ext cx="13370274" cy="8740816"/>
          </a:xfrm>
          <a:custGeom>
            <a:avLst/>
            <a:gdLst/>
            <a:ahLst/>
            <a:cxnLst/>
            <a:rect r="r" b="b" t="t" l="l"/>
            <a:pathLst>
              <a:path h="8740816" w="13370274">
                <a:moveTo>
                  <a:pt x="0" y="0"/>
                </a:moveTo>
                <a:lnTo>
                  <a:pt x="13370274" y="0"/>
                </a:lnTo>
                <a:lnTo>
                  <a:pt x="13370274" y="8740817"/>
                </a:lnTo>
                <a:lnTo>
                  <a:pt x="0" y="8740817"/>
                </a:lnTo>
                <a:lnTo>
                  <a:pt x="0" y="0"/>
                </a:lnTo>
                <a:close/>
              </a:path>
            </a:pathLst>
          </a:custGeom>
          <a:blipFill>
            <a:blip r:embed="rId6"/>
            <a:stretch>
              <a:fillRect l="0" t="0" r="0" b="0"/>
            </a:stretch>
          </a:blipFill>
        </p:spPr>
      </p:sp>
      <p:sp>
        <p:nvSpPr>
          <p:cNvPr name="TextBox 7" id="7"/>
          <p:cNvSpPr txBox="true"/>
          <p:nvPr/>
        </p:nvSpPr>
        <p:spPr>
          <a:xfrm rot="0">
            <a:off x="4033831" y="188515"/>
            <a:ext cx="9854081" cy="967579"/>
          </a:xfrm>
          <a:prstGeom prst="rect">
            <a:avLst/>
          </a:prstGeom>
        </p:spPr>
        <p:txBody>
          <a:bodyPr anchor="t" rtlCol="false" tIns="0" lIns="0" bIns="0" rIns="0">
            <a:spAutoFit/>
          </a:bodyPr>
          <a:lstStyle/>
          <a:p>
            <a:pPr algn="ctr" marL="0" indent="0" lvl="0">
              <a:lnSpc>
                <a:spcPts val="7568"/>
              </a:lnSpc>
              <a:spcBef>
                <a:spcPct val="0"/>
              </a:spcBef>
            </a:pPr>
            <a:r>
              <a:rPr lang="en-US" sz="5406">
                <a:solidFill>
                  <a:srgbClr val="FFFFFF"/>
                </a:solidFill>
                <a:latin typeface="Arcade Gamer"/>
                <a:ea typeface="Arcade Gamer"/>
                <a:cs typeface="Arcade Gamer"/>
                <a:sym typeface="Arcade Gamer"/>
              </a:rPr>
              <a:t>NPC VENDEDOR - AFD</a:t>
            </a:r>
          </a:p>
        </p:txBody>
      </p:sp>
      <p:grpSp>
        <p:nvGrpSpPr>
          <p:cNvPr name="Group 8" id="8"/>
          <p:cNvGrpSpPr/>
          <p:nvPr/>
        </p:nvGrpSpPr>
        <p:grpSpPr>
          <a:xfrm rot="0">
            <a:off x="17414602" y="9085772"/>
            <a:ext cx="646680" cy="646680"/>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50A6F"/>
            </a:solidFill>
          </p:spPr>
        </p:sp>
        <p:sp>
          <p:nvSpPr>
            <p:cNvPr name="TextBox 10" id="10"/>
            <p:cNvSpPr txBox="true"/>
            <p:nvPr/>
          </p:nvSpPr>
          <p:spPr>
            <a:xfrm>
              <a:off x="76200" y="28575"/>
              <a:ext cx="660400" cy="708025"/>
            </a:xfrm>
            <a:prstGeom prst="rect">
              <a:avLst/>
            </a:prstGeom>
          </p:spPr>
          <p:txBody>
            <a:bodyPr anchor="ctr" rtlCol="false" tIns="50800" lIns="50800" bIns="50800" rIns="50800"/>
            <a:lstStyle/>
            <a:p>
              <a:pPr algn="ctr">
                <a:lnSpc>
                  <a:spcPts val="2800"/>
                </a:lnSpc>
              </a:pPr>
            </a:p>
          </p:txBody>
        </p:sp>
      </p:grpSp>
      <p:sp>
        <p:nvSpPr>
          <p:cNvPr name="TextBox 11" id="11"/>
          <p:cNvSpPr txBox="true"/>
          <p:nvPr/>
        </p:nvSpPr>
        <p:spPr>
          <a:xfrm rot="0">
            <a:off x="17592686"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Open Sans"/>
                <a:ea typeface="Open Sans"/>
                <a:cs typeface="Open Sans"/>
                <a:sym typeface="Open Sans"/>
              </a:rPr>
              <a:t>55</a:t>
            </a:r>
          </a:p>
        </p:txBody>
      </p:sp>
      <p:sp>
        <p:nvSpPr>
          <p:cNvPr name="Freeform 12" id="12"/>
          <p:cNvSpPr/>
          <p:nvPr/>
        </p:nvSpPr>
        <p:spPr>
          <a:xfrm flipH="false" flipV="false" rot="0">
            <a:off x="15657075" y="501732"/>
            <a:ext cx="2226124" cy="801405"/>
          </a:xfrm>
          <a:custGeom>
            <a:avLst/>
            <a:gdLst/>
            <a:ahLst/>
            <a:cxnLst/>
            <a:rect r="r" b="b" t="t" l="l"/>
            <a:pathLst>
              <a:path h="801405" w="2226124">
                <a:moveTo>
                  <a:pt x="0" y="0"/>
                </a:moveTo>
                <a:lnTo>
                  <a:pt x="2226123" y="0"/>
                </a:lnTo>
                <a:lnTo>
                  <a:pt x="2226123" y="801404"/>
                </a:lnTo>
                <a:lnTo>
                  <a:pt x="0" y="801404"/>
                </a:lnTo>
                <a:lnTo>
                  <a:pt x="0" y="0"/>
                </a:lnTo>
                <a:close/>
              </a:path>
            </a:pathLst>
          </a:custGeom>
          <a:blipFill>
            <a:blip r:embed="rId7"/>
            <a:stretch>
              <a:fillRect l="0" t="0" r="0" b="0"/>
            </a:stretch>
          </a:blipFill>
        </p:spPr>
      </p:sp>
      <p:grpSp>
        <p:nvGrpSpPr>
          <p:cNvPr name="Group 13" id="13"/>
          <p:cNvGrpSpPr/>
          <p:nvPr/>
        </p:nvGrpSpPr>
        <p:grpSpPr>
          <a:xfrm rot="0">
            <a:off x="15627256" y="701077"/>
            <a:ext cx="789819" cy="655246"/>
            <a:chOff x="0" y="0"/>
            <a:chExt cx="208018" cy="172575"/>
          </a:xfrm>
        </p:grpSpPr>
        <p:sp>
          <p:nvSpPr>
            <p:cNvPr name="Freeform 14" id="14"/>
            <p:cNvSpPr/>
            <p:nvPr/>
          </p:nvSpPr>
          <p:spPr>
            <a:xfrm flipH="false" flipV="false" rot="0">
              <a:off x="0" y="0"/>
              <a:ext cx="208018" cy="172575"/>
            </a:xfrm>
            <a:custGeom>
              <a:avLst/>
              <a:gdLst/>
              <a:ahLst/>
              <a:cxnLst/>
              <a:rect r="r" b="b" t="t" l="l"/>
              <a:pathLst>
                <a:path h="172575" w="208018">
                  <a:moveTo>
                    <a:pt x="0" y="0"/>
                  </a:moveTo>
                  <a:lnTo>
                    <a:pt x="208018" y="0"/>
                  </a:lnTo>
                  <a:lnTo>
                    <a:pt x="208018" y="172575"/>
                  </a:lnTo>
                  <a:lnTo>
                    <a:pt x="0" y="172575"/>
                  </a:lnTo>
                  <a:close/>
                </a:path>
              </a:pathLst>
            </a:custGeom>
            <a:solidFill>
              <a:srgbClr val="000000">
                <a:alpha val="0"/>
              </a:srgbClr>
            </a:solidFill>
            <a:ln w="47625" cap="sq">
              <a:solidFill>
                <a:srgbClr val="B50A6F"/>
              </a:solidFill>
              <a:prstDash val="solid"/>
              <a:miter/>
            </a:ln>
          </p:spPr>
        </p:sp>
        <p:sp>
          <p:nvSpPr>
            <p:cNvPr name="TextBox 15" id="15"/>
            <p:cNvSpPr txBox="true"/>
            <p:nvPr/>
          </p:nvSpPr>
          <p:spPr>
            <a:xfrm>
              <a:off x="0" y="-76200"/>
              <a:ext cx="208018" cy="248775"/>
            </a:xfrm>
            <a:prstGeom prst="rect">
              <a:avLst/>
            </a:prstGeom>
          </p:spPr>
          <p:txBody>
            <a:bodyPr anchor="ctr" rtlCol="false" tIns="50800" lIns="50800" bIns="50800" rIns="50800"/>
            <a:lstStyle/>
            <a:p>
              <a:pPr algn="ctr">
                <a:lnSpc>
                  <a:spcPts val="2659"/>
                </a:lnSpc>
                <a:spcBef>
                  <a:spcPct val="0"/>
                </a:spcBef>
              </a:pPr>
            </a:p>
          </p:txBody>
        </p:sp>
      </p:grpSp>
    </p:spTree>
  </p:cSld>
  <p:clrMapOvr>
    <a:masterClrMapping/>
  </p:clrMapOvr>
  <p:transition spd="slow">
    <p:push dir="l"/>
  </p:transition>
</p:sld>
</file>

<file path=ppt/slides/slide56.xml><?xml version="1.0" encoding="utf-8"?>
<p:sld xmlns:p="http://schemas.openxmlformats.org/presentationml/2006/main" xmlns:a="http://schemas.openxmlformats.org/drawingml/2006/main" xmlns:r="http://schemas.openxmlformats.org/officeDocument/2006/relationships">
  <p:cSld>
    <p:bg>
      <p:bgPr>
        <a:solidFill>
          <a:srgbClr val="090808"/>
        </a:solidFill>
      </p:bgPr>
    </p:bg>
    <p:spTree>
      <p:nvGrpSpPr>
        <p:cNvPr id="1" name=""/>
        <p:cNvGrpSpPr/>
        <p:nvPr/>
      </p:nvGrpSpPr>
      <p:grpSpPr>
        <a:xfrm>
          <a:off x="0" y="0"/>
          <a:ext cx="0" cy="0"/>
          <a:chOff x="0" y="0"/>
          <a:chExt cx="0" cy="0"/>
        </a:xfrm>
      </p:grpSpPr>
      <p:sp>
        <p:nvSpPr>
          <p:cNvPr name="Freeform 2" id="2"/>
          <p:cNvSpPr/>
          <p:nvPr/>
        </p:nvSpPr>
        <p:spPr>
          <a:xfrm flipH="false" flipV="false" rot="0">
            <a:off x="0" y="8641080"/>
            <a:ext cx="9144000" cy="1645920"/>
          </a:xfrm>
          <a:custGeom>
            <a:avLst/>
            <a:gdLst/>
            <a:ahLst/>
            <a:cxnLst/>
            <a:rect r="r" b="b" t="t" l="l"/>
            <a:pathLst>
              <a:path h="1645920" w="9144000">
                <a:moveTo>
                  <a:pt x="0" y="0"/>
                </a:moveTo>
                <a:lnTo>
                  <a:pt x="9144000" y="0"/>
                </a:lnTo>
                <a:lnTo>
                  <a:pt x="9144000" y="1645920"/>
                </a:lnTo>
                <a:lnTo>
                  <a:pt x="0" y="164592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9144000" y="8641080"/>
            <a:ext cx="9144000" cy="1645920"/>
          </a:xfrm>
          <a:custGeom>
            <a:avLst/>
            <a:gdLst/>
            <a:ahLst/>
            <a:cxnLst/>
            <a:rect r="r" b="b" t="t" l="l"/>
            <a:pathLst>
              <a:path h="1645920" w="9144000">
                <a:moveTo>
                  <a:pt x="0" y="0"/>
                </a:moveTo>
                <a:lnTo>
                  <a:pt x="9144000" y="0"/>
                </a:lnTo>
                <a:lnTo>
                  <a:pt x="9144000" y="1645920"/>
                </a:lnTo>
                <a:lnTo>
                  <a:pt x="0" y="164592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418522" y="-123825"/>
            <a:ext cx="2231249" cy="2853923"/>
          </a:xfrm>
          <a:custGeom>
            <a:avLst/>
            <a:gdLst/>
            <a:ahLst/>
            <a:cxnLst/>
            <a:rect r="r" b="b" t="t" l="l"/>
            <a:pathLst>
              <a:path h="2853923" w="2231249">
                <a:moveTo>
                  <a:pt x="0" y="0"/>
                </a:moveTo>
                <a:lnTo>
                  <a:pt x="2231249" y="0"/>
                </a:lnTo>
                <a:lnTo>
                  <a:pt x="2231249" y="2853923"/>
                </a:lnTo>
                <a:lnTo>
                  <a:pt x="0" y="285392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true" flipV="false" rot="0">
            <a:off x="15001673" y="0"/>
            <a:ext cx="2830804" cy="3620796"/>
          </a:xfrm>
          <a:custGeom>
            <a:avLst/>
            <a:gdLst/>
            <a:ahLst/>
            <a:cxnLst/>
            <a:rect r="r" b="b" t="t" l="l"/>
            <a:pathLst>
              <a:path h="3620796" w="2830804">
                <a:moveTo>
                  <a:pt x="2830804" y="0"/>
                </a:moveTo>
                <a:lnTo>
                  <a:pt x="0" y="0"/>
                </a:lnTo>
                <a:lnTo>
                  <a:pt x="0" y="3620796"/>
                </a:lnTo>
                <a:lnTo>
                  <a:pt x="2830804" y="3620796"/>
                </a:lnTo>
                <a:lnTo>
                  <a:pt x="2830804"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3004043" y="1156094"/>
            <a:ext cx="11643358" cy="9055945"/>
          </a:xfrm>
          <a:custGeom>
            <a:avLst/>
            <a:gdLst/>
            <a:ahLst/>
            <a:cxnLst/>
            <a:rect r="r" b="b" t="t" l="l"/>
            <a:pathLst>
              <a:path h="9055945" w="11643358">
                <a:moveTo>
                  <a:pt x="0" y="0"/>
                </a:moveTo>
                <a:lnTo>
                  <a:pt x="11643358" y="0"/>
                </a:lnTo>
                <a:lnTo>
                  <a:pt x="11643358" y="9055945"/>
                </a:lnTo>
                <a:lnTo>
                  <a:pt x="0" y="9055945"/>
                </a:lnTo>
                <a:lnTo>
                  <a:pt x="0" y="0"/>
                </a:lnTo>
                <a:close/>
              </a:path>
            </a:pathLst>
          </a:custGeom>
          <a:blipFill>
            <a:blip r:embed="rId6"/>
            <a:stretch>
              <a:fillRect l="0" t="0" r="0" b="0"/>
            </a:stretch>
          </a:blipFill>
        </p:spPr>
      </p:sp>
      <p:sp>
        <p:nvSpPr>
          <p:cNvPr name="TextBox 7" id="7"/>
          <p:cNvSpPr txBox="true"/>
          <p:nvPr/>
        </p:nvSpPr>
        <p:spPr>
          <a:xfrm rot="0">
            <a:off x="4033831" y="188515"/>
            <a:ext cx="9854081" cy="967579"/>
          </a:xfrm>
          <a:prstGeom prst="rect">
            <a:avLst/>
          </a:prstGeom>
        </p:spPr>
        <p:txBody>
          <a:bodyPr anchor="t" rtlCol="false" tIns="0" lIns="0" bIns="0" rIns="0">
            <a:spAutoFit/>
          </a:bodyPr>
          <a:lstStyle/>
          <a:p>
            <a:pPr algn="ctr" marL="0" indent="0" lvl="0">
              <a:lnSpc>
                <a:spcPts val="7568"/>
              </a:lnSpc>
              <a:spcBef>
                <a:spcPct val="0"/>
              </a:spcBef>
            </a:pPr>
            <a:r>
              <a:rPr lang="en-US" sz="5406">
                <a:solidFill>
                  <a:srgbClr val="FFFFFF"/>
                </a:solidFill>
                <a:latin typeface="Arcade Gamer"/>
                <a:ea typeface="Arcade Gamer"/>
                <a:cs typeface="Arcade Gamer"/>
                <a:sym typeface="Arcade Gamer"/>
              </a:rPr>
              <a:t>NPC VENDEDOR - AFD</a:t>
            </a:r>
          </a:p>
        </p:txBody>
      </p:sp>
      <p:grpSp>
        <p:nvGrpSpPr>
          <p:cNvPr name="Group 8" id="8"/>
          <p:cNvGrpSpPr/>
          <p:nvPr/>
        </p:nvGrpSpPr>
        <p:grpSpPr>
          <a:xfrm rot="0">
            <a:off x="17414602" y="9085772"/>
            <a:ext cx="646680" cy="646680"/>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50A6F"/>
            </a:solidFill>
          </p:spPr>
        </p:sp>
        <p:sp>
          <p:nvSpPr>
            <p:cNvPr name="TextBox 10" id="10"/>
            <p:cNvSpPr txBox="true"/>
            <p:nvPr/>
          </p:nvSpPr>
          <p:spPr>
            <a:xfrm>
              <a:off x="76200" y="28575"/>
              <a:ext cx="660400" cy="708025"/>
            </a:xfrm>
            <a:prstGeom prst="rect">
              <a:avLst/>
            </a:prstGeom>
          </p:spPr>
          <p:txBody>
            <a:bodyPr anchor="ctr" rtlCol="false" tIns="50800" lIns="50800" bIns="50800" rIns="50800"/>
            <a:lstStyle/>
            <a:p>
              <a:pPr algn="ctr">
                <a:lnSpc>
                  <a:spcPts val="2800"/>
                </a:lnSpc>
              </a:pPr>
            </a:p>
          </p:txBody>
        </p:sp>
      </p:grpSp>
      <p:sp>
        <p:nvSpPr>
          <p:cNvPr name="TextBox 11" id="11"/>
          <p:cNvSpPr txBox="true"/>
          <p:nvPr/>
        </p:nvSpPr>
        <p:spPr>
          <a:xfrm rot="0">
            <a:off x="17592686"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Open Sans"/>
                <a:ea typeface="Open Sans"/>
                <a:cs typeface="Open Sans"/>
                <a:sym typeface="Open Sans"/>
              </a:rPr>
              <a:t>56</a:t>
            </a:r>
          </a:p>
        </p:txBody>
      </p:sp>
      <p:sp>
        <p:nvSpPr>
          <p:cNvPr name="Freeform 12" id="12"/>
          <p:cNvSpPr/>
          <p:nvPr/>
        </p:nvSpPr>
        <p:spPr>
          <a:xfrm flipH="false" flipV="false" rot="0">
            <a:off x="15657075" y="601405"/>
            <a:ext cx="2226124" cy="801405"/>
          </a:xfrm>
          <a:custGeom>
            <a:avLst/>
            <a:gdLst/>
            <a:ahLst/>
            <a:cxnLst/>
            <a:rect r="r" b="b" t="t" l="l"/>
            <a:pathLst>
              <a:path h="801405" w="2226124">
                <a:moveTo>
                  <a:pt x="0" y="0"/>
                </a:moveTo>
                <a:lnTo>
                  <a:pt x="2226123" y="0"/>
                </a:lnTo>
                <a:lnTo>
                  <a:pt x="2226123" y="801404"/>
                </a:lnTo>
                <a:lnTo>
                  <a:pt x="0" y="801404"/>
                </a:lnTo>
                <a:lnTo>
                  <a:pt x="0" y="0"/>
                </a:lnTo>
                <a:close/>
              </a:path>
            </a:pathLst>
          </a:custGeom>
          <a:blipFill>
            <a:blip r:embed="rId7"/>
            <a:stretch>
              <a:fillRect l="0" t="0" r="0" b="0"/>
            </a:stretch>
          </a:blipFill>
        </p:spPr>
      </p:sp>
      <p:grpSp>
        <p:nvGrpSpPr>
          <p:cNvPr name="Group 13" id="13"/>
          <p:cNvGrpSpPr/>
          <p:nvPr/>
        </p:nvGrpSpPr>
        <p:grpSpPr>
          <a:xfrm rot="0">
            <a:off x="16028526" y="748505"/>
            <a:ext cx="789819" cy="655246"/>
            <a:chOff x="0" y="0"/>
            <a:chExt cx="208018" cy="172575"/>
          </a:xfrm>
        </p:grpSpPr>
        <p:sp>
          <p:nvSpPr>
            <p:cNvPr name="Freeform 14" id="14"/>
            <p:cNvSpPr/>
            <p:nvPr/>
          </p:nvSpPr>
          <p:spPr>
            <a:xfrm flipH="false" flipV="false" rot="0">
              <a:off x="0" y="0"/>
              <a:ext cx="208018" cy="172575"/>
            </a:xfrm>
            <a:custGeom>
              <a:avLst/>
              <a:gdLst/>
              <a:ahLst/>
              <a:cxnLst/>
              <a:rect r="r" b="b" t="t" l="l"/>
              <a:pathLst>
                <a:path h="172575" w="208018">
                  <a:moveTo>
                    <a:pt x="0" y="0"/>
                  </a:moveTo>
                  <a:lnTo>
                    <a:pt x="208018" y="0"/>
                  </a:lnTo>
                  <a:lnTo>
                    <a:pt x="208018" y="172575"/>
                  </a:lnTo>
                  <a:lnTo>
                    <a:pt x="0" y="172575"/>
                  </a:lnTo>
                  <a:close/>
                </a:path>
              </a:pathLst>
            </a:custGeom>
            <a:solidFill>
              <a:srgbClr val="000000">
                <a:alpha val="0"/>
              </a:srgbClr>
            </a:solidFill>
            <a:ln w="47625" cap="sq">
              <a:solidFill>
                <a:srgbClr val="B50A6F"/>
              </a:solidFill>
              <a:prstDash val="solid"/>
              <a:miter/>
            </a:ln>
          </p:spPr>
        </p:sp>
        <p:sp>
          <p:nvSpPr>
            <p:cNvPr name="TextBox 15" id="15"/>
            <p:cNvSpPr txBox="true"/>
            <p:nvPr/>
          </p:nvSpPr>
          <p:spPr>
            <a:xfrm>
              <a:off x="0" y="-76200"/>
              <a:ext cx="208018" cy="248775"/>
            </a:xfrm>
            <a:prstGeom prst="rect">
              <a:avLst/>
            </a:prstGeom>
          </p:spPr>
          <p:txBody>
            <a:bodyPr anchor="ctr" rtlCol="false" tIns="50800" lIns="50800" bIns="50800" rIns="50800"/>
            <a:lstStyle/>
            <a:p>
              <a:pPr algn="ctr">
                <a:lnSpc>
                  <a:spcPts val="2659"/>
                </a:lnSpc>
                <a:spcBef>
                  <a:spcPct val="0"/>
                </a:spcBef>
              </a:pPr>
            </a:p>
          </p:txBody>
        </p:sp>
      </p:grpSp>
    </p:spTree>
  </p:cSld>
  <p:clrMapOvr>
    <a:masterClrMapping/>
  </p:clrMapOvr>
  <p:transition spd="slow">
    <p:push dir="l"/>
  </p:transition>
</p:sld>
</file>

<file path=ppt/slides/slide57.xml><?xml version="1.0" encoding="utf-8"?>
<p:sld xmlns:p="http://schemas.openxmlformats.org/presentationml/2006/main" xmlns:a="http://schemas.openxmlformats.org/drawingml/2006/main" xmlns:r="http://schemas.openxmlformats.org/officeDocument/2006/relationships">
  <p:cSld>
    <p:bg>
      <p:bgPr>
        <a:solidFill>
          <a:srgbClr val="090808"/>
        </a:solidFill>
      </p:bgPr>
    </p:bg>
    <p:spTree>
      <p:nvGrpSpPr>
        <p:cNvPr id="1" name=""/>
        <p:cNvGrpSpPr/>
        <p:nvPr/>
      </p:nvGrpSpPr>
      <p:grpSpPr>
        <a:xfrm>
          <a:off x="0" y="0"/>
          <a:ext cx="0" cy="0"/>
          <a:chOff x="0" y="0"/>
          <a:chExt cx="0" cy="0"/>
        </a:xfrm>
      </p:grpSpPr>
      <p:sp>
        <p:nvSpPr>
          <p:cNvPr name="Freeform 2" id="2"/>
          <p:cNvSpPr/>
          <p:nvPr/>
        </p:nvSpPr>
        <p:spPr>
          <a:xfrm flipH="false" flipV="false" rot="0">
            <a:off x="0" y="8641080"/>
            <a:ext cx="9144000" cy="1645920"/>
          </a:xfrm>
          <a:custGeom>
            <a:avLst/>
            <a:gdLst/>
            <a:ahLst/>
            <a:cxnLst/>
            <a:rect r="r" b="b" t="t" l="l"/>
            <a:pathLst>
              <a:path h="1645920" w="9144000">
                <a:moveTo>
                  <a:pt x="0" y="0"/>
                </a:moveTo>
                <a:lnTo>
                  <a:pt x="9144000" y="0"/>
                </a:lnTo>
                <a:lnTo>
                  <a:pt x="9144000" y="1645920"/>
                </a:lnTo>
                <a:lnTo>
                  <a:pt x="0" y="164592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9144000" y="8641080"/>
            <a:ext cx="9144000" cy="1645920"/>
          </a:xfrm>
          <a:custGeom>
            <a:avLst/>
            <a:gdLst/>
            <a:ahLst/>
            <a:cxnLst/>
            <a:rect r="r" b="b" t="t" l="l"/>
            <a:pathLst>
              <a:path h="1645920" w="9144000">
                <a:moveTo>
                  <a:pt x="0" y="0"/>
                </a:moveTo>
                <a:lnTo>
                  <a:pt x="9144000" y="0"/>
                </a:lnTo>
                <a:lnTo>
                  <a:pt x="9144000" y="1645920"/>
                </a:lnTo>
                <a:lnTo>
                  <a:pt x="0" y="164592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418522" y="-123825"/>
            <a:ext cx="2231249" cy="2853923"/>
          </a:xfrm>
          <a:custGeom>
            <a:avLst/>
            <a:gdLst/>
            <a:ahLst/>
            <a:cxnLst/>
            <a:rect r="r" b="b" t="t" l="l"/>
            <a:pathLst>
              <a:path h="2853923" w="2231249">
                <a:moveTo>
                  <a:pt x="0" y="0"/>
                </a:moveTo>
                <a:lnTo>
                  <a:pt x="2231249" y="0"/>
                </a:lnTo>
                <a:lnTo>
                  <a:pt x="2231249" y="2853923"/>
                </a:lnTo>
                <a:lnTo>
                  <a:pt x="0" y="285392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true" flipV="false" rot="0">
            <a:off x="15001673" y="0"/>
            <a:ext cx="2830804" cy="3620796"/>
          </a:xfrm>
          <a:custGeom>
            <a:avLst/>
            <a:gdLst/>
            <a:ahLst/>
            <a:cxnLst/>
            <a:rect r="r" b="b" t="t" l="l"/>
            <a:pathLst>
              <a:path h="3620796" w="2830804">
                <a:moveTo>
                  <a:pt x="2830804" y="0"/>
                </a:moveTo>
                <a:lnTo>
                  <a:pt x="0" y="0"/>
                </a:lnTo>
                <a:lnTo>
                  <a:pt x="0" y="3620796"/>
                </a:lnTo>
                <a:lnTo>
                  <a:pt x="2830804" y="3620796"/>
                </a:lnTo>
                <a:lnTo>
                  <a:pt x="2830804"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534146" y="1810398"/>
            <a:ext cx="14339107" cy="7886509"/>
          </a:xfrm>
          <a:custGeom>
            <a:avLst/>
            <a:gdLst/>
            <a:ahLst/>
            <a:cxnLst/>
            <a:rect r="r" b="b" t="t" l="l"/>
            <a:pathLst>
              <a:path h="7886509" w="14339107">
                <a:moveTo>
                  <a:pt x="0" y="0"/>
                </a:moveTo>
                <a:lnTo>
                  <a:pt x="14339107" y="0"/>
                </a:lnTo>
                <a:lnTo>
                  <a:pt x="14339107" y="7886508"/>
                </a:lnTo>
                <a:lnTo>
                  <a:pt x="0" y="7886508"/>
                </a:lnTo>
                <a:lnTo>
                  <a:pt x="0" y="0"/>
                </a:lnTo>
                <a:close/>
              </a:path>
            </a:pathLst>
          </a:custGeom>
          <a:blipFill>
            <a:blip r:embed="rId6"/>
            <a:stretch>
              <a:fillRect l="0" t="0" r="0" b="0"/>
            </a:stretch>
          </a:blipFill>
        </p:spPr>
      </p:sp>
      <p:sp>
        <p:nvSpPr>
          <p:cNvPr name="TextBox 7" id="7"/>
          <p:cNvSpPr txBox="true"/>
          <p:nvPr/>
        </p:nvSpPr>
        <p:spPr>
          <a:xfrm rot="0">
            <a:off x="4033831" y="188515"/>
            <a:ext cx="9854081" cy="967579"/>
          </a:xfrm>
          <a:prstGeom prst="rect">
            <a:avLst/>
          </a:prstGeom>
        </p:spPr>
        <p:txBody>
          <a:bodyPr anchor="t" rtlCol="false" tIns="0" lIns="0" bIns="0" rIns="0">
            <a:spAutoFit/>
          </a:bodyPr>
          <a:lstStyle/>
          <a:p>
            <a:pPr algn="ctr" marL="0" indent="0" lvl="0">
              <a:lnSpc>
                <a:spcPts val="7568"/>
              </a:lnSpc>
              <a:spcBef>
                <a:spcPct val="0"/>
              </a:spcBef>
            </a:pPr>
            <a:r>
              <a:rPr lang="en-US" sz="5406">
                <a:solidFill>
                  <a:srgbClr val="FFFFFF"/>
                </a:solidFill>
                <a:latin typeface="Arcade Gamer"/>
                <a:ea typeface="Arcade Gamer"/>
                <a:cs typeface="Arcade Gamer"/>
                <a:sym typeface="Arcade Gamer"/>
              </a:rPr>
              <a:t>NPC VENDEDOR - AFD</a:t>
            </a:r>
          </a:p>
        </p:txBody>
      </p:sp>
      <p:grpSp>
        <p:nvGrpSpPr>
          <p:cNvPr name="Group 8" id="8"/>
          <p:cNvGrpSpPr/>
          <p:nvPr/>
        </p:nvGrpSpPr>
        <p:grpSpPr>
          <a:xfrm rot="0">
            <a:off x="17414602" y="9085772"/>
            <a:ext cx="646680" cy="646680"/>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50A6F"/>
            </a:solidFill>
          </p:spPr>
        </p:sp>
        <p:sp>
          <p:nvSpPr>
            <p:cNvPr name="TextBox 10" id="10"/>
            <p:cNvSpPr txBox="true"/>
            <p:nvPr/>
          </p:nvSpPr>
          <p:spPr>
            <a:xfrm>
              <a:off x="76200" y="28575"/>
              <a:ext cx="660400" cy="708025"/>
            </a:xfrm>
            <a:prstGeom prst="rect">
              <a:avLst/>
            </a:prstGeom>
          </p:spPr>
          <p:txBody>
            <a:bodyPr anchor="ctr" rtlCol="false" tIns="50800" lIns="50800" bIns="50800" rIns="50800"/>
            <a:lstStyle/>
            <a:p>
              <a:pPr algn="ctr">
                <a:lnSpc>
                  <a:spcPts val="2800"/>
                </a:lnSpc>
              </a:pPr>
            </a:p>
          </p:txBody>
        </p:sp>
      </p:grpSp>
      <p:sp>
        <p:nvSpPr>
          <p:cNvPr name="TextBox 11" id="11"/>
          <p:cNvSpPr txBox="true"/>
          <p:nvPr/>
        </p:nvSpPr>
        <p:spPr>
          <a:xfrm rot="0">
            <a:off x="17592686"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Open Sans"/>
                <a:ea typeface="Open Sans"/>
                <a:cs typeface="Open Sans"/>
                <a:sym typeface="Open Sans"/>
              </a:rPr>
              <a:t>57</a:t>
            </a:r>
          </a:p>
        </p:txBody>
      </p:sp>
      <p:sp>
        <p:nvSpPr>
          <p:cNvPr name="Freeform 12" id="12"/>
          <p:cNvSpPr/>
          <p:nvPr/>
        </p:nvSpPr>
        <p:spPr>
          <a:xfrm flipH="false" flipV="false" rot="0">
            <a:off x="15657075" y="601405"/>
            <a:ext cx="2226124" cy="801405"/>
          </a:xfrm>
          <a:custGeom>
            <a:avLst/>
            <a:gdLst/>
            <a:ahLst/>
            <a:cxnLst/>
            <a:rect r="r" b="b" t="t" l="l"/>
            <a:pathLst>
              <a:path h="801405" w="2226124">
                <a:moveTo>
                  <a:pt x="0" y="0"/>
                </a:moveTo>
                <a:lnTo>
                  <a:pt x="2226123" y="0"/>
                </a:lnTo>
                <a:lnTo>
                  <a:pt x="2226123" y="801404"/>
                </a:lnTo>
                <a:lnTo>
                  <a:pt x="0" y="801404"/>
                </a:lnTo>
                <a:lnTo>
                  <a:pt x="0" y="0"/>
                </a:lnTo>
                <a:close/>
              </a:path>
            </a:pathLst>
          </a:custGeom>
          <a:blipFill>
            <a:blip r:embed="rId7"/>
            <a:stretch>
              <a:fillRect l="0" t="0" r="0" b="0"/>
            </a:stretch>
          </a:blipFill>
        </p:spPr>
      </p:sp>
      <p:grpSp>
        <p:nvGrpSpPr>
          <p:cNvPr name="Group 13" id="13"/>
          <p:cNvGrpSpPr/>
          <p:nvPr/>
        </p:nvGrpSpPr>
        <p:grpSpPr>
          <a:xfrm rot="0">
            <a:off x="16624783" y="747564"/>
            <a:ext cx="789819" cy="655246"/>
            <a:chOff x="0" y="0"/>
            <a:chExt cx="208018" cy="172575"/>
          </a:xfrm>
        </p:grpSpPr>
        <p:sp>
          <p:nvSpPr>
            <p:cNvPr name="Freeform 14" id="14"/>
            <p:cNvSpPr/>
            <p:nvPr/>
          </p:nvSpPr>
          <p:spPr>
            <a:xfrm flipH="false" flipV="false" rot="0">
              <a:off x="0" y="0"/>
              <a:ext cx="208018" cy="172575"/>
            </a:xfrm>
            <a:custGeom>
              <a:avLst/>
              <a:gdLst/>
              <a:ahLst/>
              <a:cxnLst/>
              <a:rect r="r" b="b" t="t" l="l"/>
              <a:pathLst>
                <a:path h="172575" w="208018">
                  <a:moveTo>
                    <a:pt x="0" y="0"/>
                  </a:moveTo>
                  <a:lnTo>
                    <a:pt x="208018" y="0"/>
                  </a:lnTo>
                  <a:lnTo>
                    <a:pt x="208018" y="172575"/>
                  </a:lnTo>
                  <a:lnTo>
                    <a:pt x="0" y="172575"/>
                  </a:lnTo>
                  <a:close/>
                </a:path>
              </a:pathLst>
            </a:custGeom>
            <a:solidFill>
              <a:srgbClr val="000000">
                <a:alpha val="0"/>
              </a:srgbClr>
            </a:solidFill>
            <a:ln w="47625" cap="sq">
              <a:solidFill>
                <a:srgbClr val="B50A6F"/>
              </a:solidFill>
              <a:prstDash val="solid"/>
              <a:miter/>
            </a:ln>
          </p:spPr>
        </p:sp>
        <p:sp>
          <p:nvSpPr>
            <p:cNvPr name="TextBox 15" id="15"/>
            <p:cNvSpPr txBox="true"/>
            <p:nvPr/>
          </p:nvSpPr>
          <p:spPr>
            <a:xfrm>
              <a:off x="0" y="-76200"/>
              <a:ext cx="208018" cy="248775"/>
            </a:xfrm>
            <a:prstGeom prst="rect">
              <a:avLst/>
            </a:prstGeom>
          </p:spPr>
          <p:txBody>
            <a:bodyPr anchor="ctr" rtlCol="false" tIns="50800" lIns="50800" bIns="50800" rIns="50800"/>
            <a:lstStyle/>
            <a:p>
              <a:pPr algn="ctr">
                <a:lnSpc>
                  <a:spcPts val="2659"/>
                </a:lnSpc>
                <a:spcBef>
                  <a:spcPct val="0"/>
                </a:spcBef>
              </a:pPr>
            </a:p>
          </p:txBody>
        </p:sp>
      </p:grpSp>
    </p:spTree>
  </p:cSld>
  <p:clrMapOvr>
    <a:masterClrMapping/>
  </p:clrMapOvr>
  <p:transition spd="slow">
    <p:push dir="l"/>
  </p:transition>
</p:sld>
</file>

<file path=ppt/slides/slide58.xml><?xml version="1.0" encoding="utf-8"?>
<p:sld xmlns:p="http://schemas.openxmlformats.org/presentationml/2006/main" xmlns:a="http://schemas.openxmlformats.org/drawingml/2006/main" xmlns:r="http://schemas.openxmlformats.org/officeDocument/2006/relationships">
  <p:cSld>
    <p:bg>
      <p:bgPr>
        <a:solidFill>
          <a:srgbClr val="090808"/>
        </a:solidFill>
      </p:bgPr>
    </p:bg>
    <p:spTree>
      <p:nvGrpSpPr>
        <p:cNvPr id="1" name=""/>
        <p:cNvGrpSpPr/>
        <p:nvPr/>
      </p:nvGrpSpPr>
      <p:grpSpPr>
        <a:xfrm>
          <a:off x="0" y="0"/>
          <a:ext cx="0" cy="0"/>
          <a:chOff x="0" y="0"/>
          <a:chExt cx="0" cy="0"/>
        </a:xfrm>
      </p:grpSpPr>
      <p:sp>
        <p:nvSpPr>
          <p:cNvPr name="Freeform 2" id="2"/>
          <p:cNvSpPr/>
          <p:nvPr/>
        </p:nvSpPr>
        <p:spPr>
          <a:xfrm flipH="false" flipV="false" rot="0">
            <a:off x="0" y="8641080"/>
            <a:ext cx="9144000" cy="1645920"/>
          </a:xfrm>
          <a:custGeom>
            <a:avLst/>
            <a:gdLst/>
            <a:ahLst/>
            <a:cxnLst/>
            <a:rect r="r" b="b" t="t" l="l"/>
            <a:pathLst>
              <a:path h="1645920" w="9144000">
                <a:moveTo>
                  <a:pt x="0" y="0"/>
                </a:moveTo>
                <a:lnTo>
                  <a:pt x="9144000" y="0"/>
                </a:lnTo>
                <a:lnTo>
                  <a:pt x="9144000" y="1645920"/>
                </a:lnTo>
                <a:lnTo>
                  <a:pt x="0" y="164592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9144000" y="8641080"/>
            <a:ext cx="9144000" cy="1645920"/>
          </a:xfrm>
          <a:custGeom>
            <a:avLst/>
            <a:gdLst/>
            <a:ahLst/>
            <a:cxnLst/>
            <a:rect r="r" b="b" t="t" l="l"/>
            <a:pathLst>
              <a:path h="1645920" w="9144000">
                <a:moveTo>
                  <a:pt x="0" y="0"/>
                </a:moveTo>
                <a:lnTo>
                  <a:pt x="9144000" y="0"/>
                </a:lnTo>
                <a:lnTo>
                  <a:pt x="9144000" y="1645920"/>
                </a:lnTo>
                <a:lnTo>
                  <a:pt x="0" y="164592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418522" y="-123825"/>
            <a:ext cx="2231249" cy="2853923"/>
          </a:xfrm>
          <a:custGeom>
            <a:avLst/>
            <a:gdLst/>
            <a:ahLst/>
            <a:cxnLst/>
            <a:rect r="r" b="b" t="t" l="l"/>
            <a:pathLst>
              <a:path h="2853923" w="2231249">
                <a:moveTo>
                  <a:pt x="0" y="0"/>
                </a:moveTo>
                <a:lnTo>
                  <a:pt x="2231249" y="0"/>
                </a:lnTo>
                <a:lnTo>
                  <a:pt x="2231249" y="2853923"/>
                </a:lnTo>
                <a:lnTo>
                  <a:pt x="0" y="285392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true" flipV="false" rot="0">
            <a:off x="15001673" y="0"/>
            <a:ext cx="2830804" cy="3620796"/>
          </a:xfrm>
          <a:custGeom>
            <a:avLst/>
            <a:gdLst/>
            <a:ahLst/>
            <a:cxnLst/>
            <a:rect r="r" b="b" t="t" l="l"/>
            <a:pathLst>
              <a:path h="3620796" w="2830804">
                <a:moveTo>
                  <a:pt x="2830804" y="0"/>
                </a:moveTo>
                <a:lnTo>
                  <a:pt x="0" y="0"/>
                </a:lnTo>
                <a:lnTo>
                  <a:pt x="0" y="3620796"/>
                </a:lnTo>
                <a:lnTo>
                  <a:pt x="2830804" y="3620796"/>
                </a:lnTo>
                <a:lnTo>
                  <a:pt x="2830804"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5417776" y="1028700"/>
            <a:ext cx="7452447" cy="9045607"/>
          </a:xfrm>
          <a:custGeom>
            <a:avLst/>
            <a:gdLst/>
            <a:ahLst/>
            <a:cxnLst/>
            <a:rect r="r" b="b" t="t" l="l"/>
            <a:pathLst>
              <a:path h="9045607" w="7452447">
                <a:moveTo>
                  <a:pt x="0" y="0"/>
                </a:moveTo>
                <a:lnTo>
                  <a:pt x="7452448" y="0"/>
                </a:lnTo>
                <a:lnTo>
                  <a:pt x="7452448" y="9045607"/>
                </a:lnTo>
                <a:lnTo>
                  <a:pt x="0" y="9045607"/>
                </a:lnTo>
                <a:lnTo>
                  <a:pt x="0" y="0"/>
                </a:lnTo>
                <a:close/>
              </a:path>
            </a:pathLst>
          </a:custGeom>
          <a:blipFill>
            <a:blip r:embed="rId6"/>
            <a:stretch>
              <a:fillRect l="0" t="0" r="0" b="0"/>
            </a:stretch>
          </a:blipFill>
        </p:spPr>
      </p:sp>
      <p:sp>
        <p:nvSpPr>
          <p:cNvPr name="TextBox 7" id="7"/>
          <p:cNvSpPr txBox="true"/>
          <p:nvPr/>
        </p:nvSpPr>
        <p:spPr>
          <a:xfrm rot="0">
            <a:off x="4033831" y="188515"/>
            <a:ext cx="9854081" cy="967579"/>
          </a:xfrm>
          <a:prstGeom prst="rect">
            <a:avLst/>
          </a:prstGeom>
        </p:spPr>
        <p:txBody>
          <a:bodyPr anchor="t" rtlCol="false" tIns="0" lIns="0" bIns="0" rIns="0">
            <a:spAutoFit/>
          </a:bodyPr>
          <a:lstStyle/>
          <a:p>
            <a:pPr algn="ctr" marL="0" indent="0" lvl="0">
              <a:lnSpc>
                <a:spcPts val="7568"/>
              </a:lnSpc>
              <a:spcBef>
                <a:spcPct val="0"/>
              </a:spcBef>
            </a:pPr>
            <a:r>
              <a:rPr lang="en-US" sz="5406">
                <a:solidFill>
                  <a:srgbClr val="FFFFFF"/>
                </a:solidFill>
                <a:latin typeface="Arcade Gamer"/>
                <a:ea typeface="Arcade Gamer"/>
                <a:cs typeface="Arcade Gamer"/>
                <a:sym typeface="Arcade Gamer"/>
              </a:rPr>
              <a:t>NPC VENDEDOR - AFD</a:t>
            </a:r>
          </a:p>
        </p:txBody>
      </p:sp>
      <p:grpSp>
        <p:nvGrpSpPr>
          <p:cNvPr name="Group 8" id="8"/>
          <p:cNvGrpSpPr/>
          <p:nvPr/>
        </p:nvGrpSpPr>
        <p:grpSpPr>
          <a:xfrm rot="0">
            <a:off x="17414602" y="9085772"/>
            <a:ext cx="646680" cy="646680"/>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50A6F"/>
            </a:solidFill>
          </p:spPr>
        </p:sp>
        <p:sp>
          <p:nvSpPr>
            <p:cNvPr name="TextBox 10" id="10"/>
            <p:cNvSpPr txBox="true"/>
            <p:nvPr/>
          </p:nvSpPr>
          <p:spPr>
            <a:xfrm>
              <a:off x="76200" y="28575"/>
              <a:ext cx="660400" cy="708025"/>
            </a:xfrm>
            <a:prstGeom prst="rect">
              <a:avLst/>
            </a:prstGeom>
          </p:spPr>
          <p:txBody>
            <a:bodyPr anchor="ctr" rtlCol="false" tIns="50800" lIns="50800" bIns="50800" rIns="50800"/>
            <a:lstStyle/>
            <a:p>
              <a:pPr algn="ctr">
                <a:lnSpc>
                  <a:spcPts val="2800"/>
                </a:lnSpc>
              </a:pPr>
            </a:p>
          </p:txBody>
        </p:sp>
      </p:grpSp>
      <p:sp>
        <p:nvSpPr>
          <p:cNvPr name="TextBox 11" id="11"/>
          <p:cNvSpPr txBox="true"/>
          <p:nvPr/>
        </p:nvSpPr>
        <p:spPr>
          <a:xfrm rot="0">
            <a:off x="17592686"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Open Sans"/>
                <a:ea typeface="Open Sans"/>
                <a:cs typeface="Open Sans"/>
                <a:sym typeface="Open Sans"/>
              </a:rPr>
              <a:t>58</a:t>
            </a:r>
          </a:p>
        </p:txBody>
      </p:sp>
      <p:sp>
        <p:nvSpPr>
          <p:cNvPr name="Freeform 12" id="12"/>
          <p:cNvSpPr/>
          <p:nvPr/>
        </p:nvSpPr>
        <p:spPr>
          <a:xfrm flipH="false" flipV="false" rot="0">
            <a:off x="15657075" y="501732"/>
            <a:ext cx="2226124" cy="801405"/>
          </a:xfrm>
          <a:custGeom>
            <a:avLst/>
            <a:gdLst/>
            <a:ahLst/>
            <a:cxnLst/>
            <a:rect r="r" b="b" t="t" l="l"/>
            <a:pathLst>
              <a:path h="801405" w="2226124">
                <a:moveTo>
                  <a:pt x="0" y="0"/>
                </a:moveTo>
                <a:lnTo>
                  <a:pt x="2226123" y="0"/>
                </a:lnTo>
                <a:lnTo>
                  <a:pt x="2226123" y="801404"/>
                </a:lnTo>
                <a:lnTo>
                  <a:pt x="0" y="801404"/>
                </a:lnTo>
                <a:lnTo>
                  <a:pt x="0" y="0"/>
                </a:lnTo>
                <a:close/>
              </a:path>
            </a:pathLst>
          </a:custGeom>
          <a:blipFill>
            <a:blip r:embed="rId7"/>
            <a:stretch>
              <a:fillRect l="0" t="0" r="0" b="0"/>
            </a:stretch>
          </a:blipFill>
        </p:spPr>
      </p:sp>
      <p:grpSp>
        <p:nvGrpSpPr>
          <p:cNvPr name="Group 13" id="13"/>
          <p:cNvGrpSpPr/>
          <p:nvPr/>
        </p:nvGrpSpPr>
        <p:grpSpPr>
          <a:xfrm rot="0">
            <a:off x="17093379" y="647891"/>
            <a:ext cx="789819" cy="655246"/>
            <a:chOff x="0" y="0"/>
            <a:chExt cx="208018" cy="172575"/>
          </a:xfrm>
        </p:grpSpPr>
        <p:sp>
          <p:nvSpPr>
            <p:cNvPr name="Freeform 14" id="14"/>
            <p:cNvSpPr/>
            <p:nvPr/>
          </p:nvSpPr>
          <p:spPr>
            <a:xfrm flipH="false" flipV="false" rot="0">
              <a:off x="0" y="0"/>
              <a:ext cx="208018" cy="172575"/>
            </a:xfrm>
            <a:custGeom>
              <a:avLst/>
              <a:gdLst/>
              <a:ahLst/>
              <a:cxnLst/>
              <a:rect r="r" b="b" t="t" l="l"/>
              <a:pathLst>
                <a:path h="172575" w="208018">
                  <a:moveTo>
                    <a:pt x="0" y="0"/>
                  </a:moveTo>
                  <a:lnTo>
                    <a:pt x="208018" y="0"/>
                  </a:lnTo>
                  <a:lnTo>
                    <a:pt x="208018" y="172575"/>
                  </a:lnTo>
                  <a:lnTo>
                    <a:pt x="0" y="172575"/>
                  </a:lnTo>
                  <a:close/>
                </a:path>
              </a:pathLst>
            </a:custGeom>
            <a:solidFill>
              <a:srgbClr val="000000">
                <a:alpha val="0"/>
              </a:srgbClr>
            </a:solidFill>
            <a:ln w="47625" cap="sq">
              <a:solidFill>
                <a:srgbClr val="B50A6F"/>
              </a:solidFill>
              <a:prstDash val="solid"/>
              <a:miter/>
            </a:ln>
          </p:spPr>
        </p:sp>
        <p:sp>
          <p:nvSpPr>
            <p:cNvPr name="TextBox 15" id="15"/>
            <p:cNvSpPr txBox="true"/>
            <p:nvPr/>
          </p:nvSpPr>
          <p:spPr>
            <a:xfrm>
              <a:off x="0" y="-76200"/>
              <a:ext cx="208018" cy="248775"/>
            </a:xfrm>
            <a:prstGeom prst="rect">
              <a:avLst/>
            </a:prstGeom>
          </p:spPr>
          <p:txBody>
            <a:bodyPr anchor="ctr" rtlCol="false" tIns="50800" lIns="50800" bIns="50800" rIns="50800"/>
            <a:lstStyle/>
            <a:p>
              <a:pPr algn="ctr">
                <a:lnSpc>
                  <a:spcPts val="2659"/>
                </a:lnSpc>
                <a:spcBef>
                  <a:spcPct val="0"/>
                </a:spcBef>
              </a:pPr>
            </a:p>
          </p:txBody>
        </p:sp>
      </p:grpSp>
    </p:spTree>
  </p:cSld>
  <p:clrMapOvr>
    <a:masterClrMapping/>
  </p:clrMapOvr>
  <p:transition spd="slow">
    <p:push dir="l"/>
  </p:transition>
</p:sld>
</file>

<file path=ppt/slides/slide59.xml><?xml version="1.0" encoding="utf-8"?>
<p:sld xmlns:p="http://schemas.openxmlformats.org/presentationml/2006/main" xmlns:a="http://schemas.openxmlformats.org/drawingml/2006/main" xmlns:r="http://schemas.openxmlformats.org/officeDocument/2006/relationships">
  <p:cSld>
    <p:bg>
      <p:bgPr>
        <a:solidFill>
          <a:srgbClr val="090808"/>
        </a:solidFill>
      </p:bgPr>
    </p:bg>
    <p:spTree>
      <p:nvGrpSpPr>
        <p:cNvPr id="1" name=""/>
        <p:cNvGrpSpPr/>
        <p:nvPr/>
      </p:nvGrpSpPr>
      <p:grpSpPr>
        <a:xfrm>
          <a:off x="0" y="0"/>
          <a:ext cx="0" cy="0"/>
          <a:chOff x="0" y="0"/>
          <a:chExt cx="0" cy="0"/>
        </a:xfrm>
      </p:grpSpPr>
      <p:sp>
        <p:nvSpPr>
          <p:cNvPr name="Freeform 2" id="2"/>
          <p:cNvSpPr/>
          <p:nvPr/>
        </p:nvSpPr>
        <p:spPr>
          <a:xfrm flipH="false" flipV="false" rot="0">
            <a:off x="0" y="8641080"/>
            <a:ext cx="9144000" cy="1645920"/>
          </a:xfrm>
          <a:custGeom>
            <a:avLst/>
            <a:gdLst/>
            <a:ahLst/>
            <a:cxnLst/>
            <a:rect r="r" b="b" t="t" l="l"/>
            <a:pathLst>
              <a:path h="1645920" w="9144000">
                <a:moveTo>
                  <a:pt x="0" y="0"/>
                </a:moveTo>
                <a:lnTo>
                  <a:pt x="9144000" y="0"/>
                </a:lnTo>
                <a:lnTo>
                  <a:pt x="9144000" y="1645920"/>
                </a:lnTo>
                <a:lnTo>
                  <a:pt x="0" y="164592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9144000" y="8641080"/>
            <a:ext cx="9144000" cy="1645920"/>
          </a:xfrm>
          <a:custGeom>
            <a:avLst/>
            <a:gdLst/>
            <a:ahLst/>
            <a:cxnLst/>
            <a:rect r="r" b="b" t="t" l="l"/>
            <a:pathLst>
              <a:path h="1645920" w="9144000">
                <a:moveTo>
                  <a:pt x="0" y="0"/>
                </a:moveTo>
                <a:lnTo>
                  <a:pt x="9144000" y="0"/>
                </a:lnTo>
                <a:lnTo>
                  <a:pt x="9144000" y="1645920"/>
                </a:lnTo>
                <a:lnTo>
                  <a:pt x="0" y="164592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418522" y="-123825"/>
            <a:ext cx="2231249" cy="2853923"/>
          </a:xfrm>
          <a:custGeom>
            <a:avLst/>
            <a:gdLst/>
            <a:ahLst/>
            <a:cxnLst/>
            <a:rect r="r" b="b" t="t" l="l"/>
            <a:pathLst>
              <a:path h="2853923" w="2231249">
                <a:moveTo>
                  <a:pt x="0" y="0"/>
                </a:moveTo>
                <a:lnTo>
                  <a:pt x="2231249" y="0"/>
                </a:lnTo>
                <a:lnTo>
                  <a:pt x="2231249" y="2853923"/>
                </a:lnTo>
                <a:lnTo>
                  <a:pt x="0" y="285392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true" flipV="false" rot="0">
            <a:off x="15001673" y="0"/>
            <a:ext cx="2830804" cy="3620796"/>
          </a:xfrm>
          <a:custGeom>
            <a:avLst/>
            <a:gdLst/>
            <a:ahLst/>
            <a:cxnLst/>
            <a:rect r="r" b="b" t="t" l="l"/>
            <a:pathLst>
              <a:path h="3620796" w="2830804">
                <a:moveTo>
                  <a:pt x="2830804" y="0"/>
                </a:moveTo>
                <a:lnTo>
                  <a:pt x="0" y="0"/>
                </a:lnTo>
                <a:lnTo>
                  <a:pt x="0" y="3620796"/>
                </a:lnTo>
                <a:lnTo>
                  <a:pt x="2830804" y="3620796"/>
                </a:lnTo>
                <a:lnTo>
                  <a:pt x="2830804"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273200" y="2789151"/>
            <a:ext cx="15375342" cy="4708698"/>
          </a:xfrm>
          <a:custGeom>
            <a:avLst/>
            <a:gdLst/>
            <a:ahLst/>
            <a:cxnLst/>
            <a:rect r="r" b="b" t="t" l="l"/>
            <a:pathLst>
              <a:path h="4708698" w="15375342">
                <a:moveTo>
                  <a:pt x="0" y="0"/>
                </a:moveTo>
                <a:lnTo>
                  <a:pt x="15375342" y="0"/>
                </a:lnTo>
                <a:lnTo>
                  <a:pt x="15375342" y="4708698"/>
                </a:lnTo>
                <a:lnTo>
                  <a:pt x="0" y="4708698"/>
                </a:lnTo>
                <a:lnTo>
                  <a:pt x="0" y="0"/>
                </a:lnTo>
                <a:close/>
              </a:path>
            </a:pathLst>
          </a:custGeom>
          <a:blipFill>
            <a:blip r:embed="rId6"/>
            <a:stretch>
              <a:fillRect l="0" t="0" r="0" b="0"/>
            </a:stretch>
          </a:blipFill>
        </p:spPr>
      </p:sp>
      <p:sp>
        <p:nvSpPr>
          <p:cNvPr name="TextBox 7" id="7"/>
          <p:cNvSpPr txBox="true"/>
          <p:nvPr/>
        </p:nvSpPr>
        <p:spPr>
          <a:xfrm rot="0">
            <a:off x="4033831" y="188515"/>
            <a:ext cx="9854081" cy="967579"/>
          </a:xfrm>
          <a:prstGeom prst="rect">
            <a:avLst/>
          </a:prstGeom>
        </p:spPr>
        <p:txBody>
          <a:bodyPr anchor="t" rtlCol="false" tIns="0" lIns="0" bIns="0" rIns="0">
            <a:spAutoFit/>
          </a:bodyPr>
          <a:lstStyle/>
          <a:p>
            <a:pPr algn="ctr" marL="0" indent="0" lvl="0">
              <a:lnSpc>
                <a:spcPts val="7568"/>
              </a:lnSpc>
              <a:spcBef>
                <a:spcPct val="0"/>
              </a:spcBef>
            </a:pPr>
            <a:r>
              <a:rPr lang="en-US" sz="5406">
                <a:solidFill>
                  <a:srgbClr val="FFFFFF"/>
                </a:solidFill>
                <a:latin typeface="Arcade Gamer"/>
                <a:ea typeface="Arcade Gamer"/>
                <a:cs typeface="Arcade Gamer"/>
                <a:sym typeface="Arcade Gamer"/>
              </a:rPr>
              <a:t>NPC VENDEDOR - AFD</a:t>
            </a:r>
          </a:p>
        </p:txBody>
      </p:sp>
      <p:sp>
        <p:nvSpPr>
          <p:cNvPr name="TextBox 8" id="8"/>
          <p:cNvSpPr txBox="true"/>
          <p:nvPr/>
        </p:nvSpPr>
        <p:spPr>
          <a:xfrm rot="0">
            <a:off x="17592686"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Open Sans"/>
                <a:ea typeface="Open Sans"/>
                <a:cs typeface="Open Sans"/>
                <a:sym typeface="Open Sans"/>
              </a:rPr>
              <a:t>59</a:t>
            </a:r>
          </a:p>
        </p:txBody>
      </p:sp>
      <p:sp>
        <p:nvSpPr>
          <p:cNvPr name="Freeform 9" id="9"/>
          <p:cNvSpPr/>
          <p:nvPr/>
        </p:nvSpPr>
        <p:spPr>
          <a:xfrm flipH="false" flipV="false" rot="0">
            <a:off x="15657075" y="501732"/>
            <a:ext cx="2226124" cy="801405"/>
          </a:xfrm>
          <a:custGeom>
            <a:avLst/>
            <a:gdLst/>
            <a:ahLst/>
            <a:cxnLst/>
            <a:rect r="r" b="b" t="t" l="l"/>
            <a:pathLst>
              <a:path h="801405" w="2226124">
                <a:moveTo>
                  <a:pt x="0" y="0"/>
                </a:moveTo>
                <a:lnTo>
                  <a:pt x="2226123" y="0"/>
                </a:lnTo>
                <a:lnTo>
                  <a:pt x="2226123" y="801404"/>
                </a:lnTo>
                <a:lnTo>
                  <a:pt x="0" y="801404"/>
                </a:lnTo>
                <a:lnTo>
                  <a:pt x="0" y="0"/>
                </a:lnTo>
                <a:close/>
              </a:path>
            </a:pathLst>
          </a:custGeom>
          <a:blipFill>
            <a:blip r:embed="rId7"/>
            <a:stretch>
              <a:fillRect l="0" t="0" r="0" b="0"/>
            </a:stretch>
          </a:blipFill>
        </p:spPr>
      </p:sp>
      <p:grpSp>
        <p:nvGrpSpPr>
          <p:cNvPr name="Group 10" id="10"/>
          <p:cNvGrpSpPr/>
          <p:nvPr/>
        </p:nvGrpSpPr>
        <p:grpSpPr>
          <a:xfrm rot="0">
            <a:off x="15657075" y="501732"/>
            <a:ext cx="1154910" cy="347451"/>
            <a:chOff x="0" y="0"/>
            <a:chExt cx="304174" cy="91510"/>
          </a:xfrm>
        </p:grpSpPr>
        <p:sp>
          <p:nvSpPr>
            <p:cNvPr name="Freeform 11" id="11"/>
            <p:cNvSpPr/>
            <p:nvPr/>
          </p:nvSpPr>
          <p:spPr>
            <a:xfrm flipH="false" flipV="false" rot="0">
              <a:off x="0" y="0"/>
              <a:ext cx="304174" cy="91510"/>
            </a:xfrm>
            <a:custGeom>
              <a:avLst/>
              <a:gdLst/>
              <a:ahLst/>
              <a:cxnLst/>
              <a:rect r="r" b="b" t="t" l="l"/>
              <a:pathLst>
                <a:path h="91510" w="304174">
                  <a:moveTo>
                    <a:pt x="0" y="0"/>
                  </a:moveTo>
                  <a:lnTo>
                    <a:pt x="304174" y="0"/>
                  </a:lnTo>
                  <a:lnTo>
                    <a:pt x="304174" y="91510"/>
                  </a:lnTo>
                  <a:lnTo>
                    <a:pt x="0" y="91510"/>
                  </a:lnTo>
                  <a:close/>
                </a:path>
              </a:pathLst>
            </a:custGeom>
            <a:solidFill>
              <a:srgbClr val="000000">
                <a:alpha val="0"/>
              </a:srgbClr>
            </a:solidFill>
            <a:ln w="47625" cap="sq">
              <a:solidFill>
                <a:srgbClr val="B50A6F"/>
              </a:solidFill>
              <a:prstDash val="solid"/>
              <a:miter/>
            </a:ln>
          </p:spPr>
        </p:sp>
        <p:sp>
          <p:nvSpPr>
            <p:cNvPr name="TextBox 12" id="12"/>
            <p:cNvSpPr txBox="true"/>
            <p:nvPr/>
          </p:nvSpPr>
          <p:spPr>
            <a:xfrm>
              <a:off x="0" y="-76200"/>
              <a:ext cx="304174" cy="167710"/>
            </a:xfrm>
            <a:prstGeom prst="rect">
              <a:avLst/>
            </a:prstGeom>
          </p:spPr>
          <p:txBody>
            <a:bodyPr anchor="ctr" rtlCol="false" tIns="50800" lIns="50800" bIns="50800" rIns="50800"/>
            <a:lstStyle/>
            <a:p>
              <a:pPr algn="ctr">
                <a:lnSpc>
                  <a:spcPts val="2659"/>
                </a:lnSpc>
                <a:spcBef>
                  <a:spcPct val="0"/>
                </a:spcBef>
              </a:pPr>
            </a:p>
          </p:txBody>
        </p:sp>
      </p:grpSp>
    </p:spTree>
  </p:cSld>
  <p:clrMapOvr>
    <a:masterClrMapping/>
  </p:clrMapOvr>
  <p:transition spd="slow">
    <p:push dir="l"/>
  </p:transition>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1503880" y="5945354"/>
            <a:ext cx="2553980" cy="3312946"/>
          </a:xfrm>
          <a:custGeom>
            <a:avLst/>
            <a:gdLst/>
            <a:ahLst/>
            <a:cxnLst/>
            <a:rect r="r" b="b" t="t" l="l"/>
            <a:pathLst>
              <a:path h="3312946" w="2553980">
                <a:moveTo>
                  <a:pt x="0" y="0"/>
                </a:moveTo>
                <a:lnTo>
                  <a:pt x="2553980" y="0"/>
                </a:lnTo>
                <a:lnTo>
                  <a:pt x="2553980" y="3312946"/>
                </a:lnTo>
                <a:lnTo>
                  <a:pt x="0" y="331294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394287" y="8832338"/>
            <a:ext cx="8821166" cy="2277465"/>
          </a:xfrm>
          <a:custGeom>
            <a:avLst/>
            <a:gdLst/>
            <a:ahLst/>
            <a:cxnLst/>
            <a:rect r="r" b="b" t="t" l="l"/>
            <a:pathLst>
              <a:path h="2277465" w="8821166">
                <a:moveTo>
                  <a:pt x="0" y="0"/>
                </a:moveTo>
                <a:lnTo>
                  <a:pt x="8821166" y="0"/>
                </a:lnTo>
                <a:lnTo>
                  <a:pt x="8821166" y="2277465"/>
                </a:lnTo>
                <a:lnTo>
                  <a:pt x="0" y="227746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5464011" y="0"/>
            <a:ext cx="1257453" cy="3373653"/>
          </a:xfrm>
          <a:custGeom>
            <a:avLst/>
            <a:gdLst/>
            <a:ahLst/>
            <a:cxnLst/>
            <a:rect r="r" b="b" t="t" l="l"/>
            <a:pathLst>
              <a:path h="3373653" w="1257453">
                <a:moveTo>
                  <a:pt x="0" y="0"/>
                </a:moveTo>
                <a:lnTo>
                  <a:pt x="1257453" y="0"/>
                </a:lnTo>
                <a:lnTo>
                  <a:pt x="1257453" y="3373653"/>
                </a:lnTo>
                <a:lnTo>
                  <a:pt x="0" y="337365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4794864" y="-108447"/>
            <a:ext cx="669147" cy="1795274"/>
          </a:xfrm>
          <a:custGeom>
            <a:avLst/>
            <a:gdLst/>
            <a:ahLst/>
            <a:cxnLst/>
            <a:rect r="r" b="b" t="t" l="l"/>
            <a:pathLst>
              <a:path h="1795274" w="669147">
                <a:moveTo>
                  <a:pt x="0" y="0"/>
                </a:moveTo>
                <a:lnTo>
                  <a:pt x="669147" y="0"/>
                </a:lnTo>
                <a:lnTo>
                  <a:pt x="669147" y="1795274"/>
                </a:lnTo>
                <a:lnTo>
                  <a:pt x="0" y="179527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2944976" y="5945354"/>
            <a:ext cx="2553980" cy="3312946"/>
          </a:xfrm>
          <a:custGeom>
            <a:avLst/>
            <a:gdLst/>
            <a:ahLst/>
            <a:cxnLst/>
            <a:rect r="r" b="b" t="t" l="l"/>
            <a:pathLst>
              <a:path h="3312946" w="2553980">
                <a:moveTo>
                  <a:pt x="0" y="0"/>
                </a:moveTo>
                <a:lnTo>
                  <a:pt x="2553980" y="0"/>
                </a:lnTo>
                <a:lnTo>
                  <a:pt x="2553980" y="3312946"/>
                </a:lnTo>
                <a:lnTo>
                  <a:pt x="0" y="331294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8534393" y="8832338"/>
            <a:ext cx="8821166" cy="2277465"/>
          </a:xfrm>
          <a:custGeom>
            <a:avLst/>
            <a:gdLst/>
            <a:ahLst/>
            <a:cxnLst/>
            <a:rect r="r" b="b" t="t" l="l"/>
            <a:pathLst>
              <a:path h="2277465" w="8821166">
                <a:moveTo>
                  <a:pt x="0" y="0"/>
                </a:moveTo>
                <a:lnTo>
                  <a:pt x="8821166" y="0"/>
                </a:lnTo>
                <a:lnTo>
                  <a:pt x="8821166" y="2277465"/>
                </a:lnTo>
                <a:lnTo>
                  <a:pt x="0" y="227746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8" id="8"/>
          <p:cNvGrpSpPr/>
          <p:nvPr/>
        </p:nvGrpSpPr>
        <p:grpSpPr>
          <a:xfrm rot="0">
            <a:off x="4804870" y="4158992"/>
            <a:ext cx="7279112" cy="3910160"/>
            <a:chOff x="0" y="0"/>
            <a:chExt cx="1917132" cy="1029836"/>
          </a:xfrm>
        </p:grpSpPr>
        <p:sp>
          <p:nvSpPr>
            <p:cNvPr name="Freeform 9" id="9"/>
            <p:cNvSpPr/>
            <p:nvPr/>
          </p:nvSpPr>
          <p:spPr>
            <a:xfrm flipH="false" flipV="false" rot="0">
              <a:off x="0" y="0"/>
              <a:ext cx="1917132" cy="1029836"/>
            </a:xfrm>
            <a:custGeom>
              <a:avLst/>
              <a:gdLst/>
              <a:ahLst/>
              <a:cxnLst/>
              <a:rect r="r" b="b" t="t" l="l"/>
              <a:pathLst>
                <a:path h="1029836" w="1917132">
                  <a:moveTo>
                    <a:pt x="1917132" y="0"/>
                  </a:moveTo>
                  <a:lnTo>
                    <a:pt x="0" y="0"/>
                  </a:lnTo>
                  <a:lnTo>
                    <a:pt x="0" y="841876"/>
                  </a:lnTo>
                  <a:lnTo>
                    <a:pt x="157480" y="841876"/>
                  </a:lnTo>
                  <a:lnTo>
                    <a:pt x="157480" y="1029836"/>
                  </a:lnTo>
                  <a:lnTo>
                    <a:pt x="463550" y="841876"/>
                  </a:lnTo>
                  <a:lnTo>
                    <a:pt x="1917132" y="841876"/>
                  </a:lnTo>
                  <a:lnTo>
                    <a:pt x="1917132" y="0"/>
                  </a:lnTo>
                  <a:close/>
                </a:path>
              </a:pathLst>
            </a:custGeom>
            <a:solidFill>
              <a:srgbClr val="3246E2"/>
            </a:solidFill>
          </p:spPr>
        </p:sp>
        <p:sp>
          <p:nvSpPr>
            <p:cNvPr name="TextBox 10" id="10"/>
            <p:cNvSpPr txBox="true"/>
            <p:nvPr/>
          </p:nvSpPr>
          <p:spPr>
            <a:xfrm>
              <a:off x="0" y="-47625"/>
              <a:ext cx="1917132" cy="886961"/>
            </a:xfrm>
            <a:prstGeom prst="rect">
              <a:avLst/>
            </a:prstGeom>
          </p:spPr>
          <p:txBody>
            <a:bodyPr anchor="ctr" rtlCol="false" tIns="50800" lIns="50800" bIns="50800" rIns="50800"/>
            <a:lstStyle/>
            <a:p>
              <a:pPr algn="ctr">
                <a:lnSpc>
                  <a:spcPts val="3214"/>
                </a:lnSpc>
              </a:pPr>
            </a:p>
          </p:txBody>
        </p:sp>
      </p:grpSp>
      <p:sp>
        <p:nvSpPr>
          <p:cNvPr name="TextBox 11" id="11"/>
          <p:cNvSpPr txBox="true"/>
          <p:nvPr/>
        </p:nvSpPr>
        <p:spPr>
          <a:xfrm rot="0">
            <a:off x="2572289" y="1992718"/>
            <a:ext cx="13143421" cy="1618690"/>
          </a:xfrm>
          <a:prstGeom prst="rect">
            <a:avLst/>
          </a:prstGeom>
        </p:spPr>
        <p:txBody>
          <a:bodyPr anchor="t" rtlCol="false" tIns="0" lIns="0" bIns="0" rIns="0">
            <a:spAutoFit/>
          </a:bodyPr>
          <a:lstStyle/>
          <a:p>
            <a:pPr algn="ctr">
              <a:lnSpc>
                <a:spcPts val="12630"/>
              </a:lnSpc>
            </a:pPr>
            <a:r>
              <a:rPr lang="en-US" sz="9022">
                <a:solidFill>
                  <a:srgbClr val="FFFFFF"/>
                </a:solidFill>
                <a:latin typeface="Arcade Gamer"/>
                <a:ea typeface="Arcade Gamer"/>
                <a:cs typeface="Arcade Gamer"/>
                <a:sym typeface="Arcade Gamer"/>
              </a:rPr>
              <a:t>AFD</a:t>
            </a:r>
          </a:p>
        </p:txBody>
      </p:sp>
      <p:sp>
        <p:nvSpPr>
          <p:cNvPr name="TextBox 12" id="12"/>
          <p:cNvSpPr txBox="true"/>
          <p:nvPr/>
        </p:nvSpPr>
        <p:spPr>
          <a:xfrm rot="0">
            <a:off x="5218271" y="4319271"/>
            <a:ext cx="6608615" cy="2149936"/>
          </a:xfrm>
          <a:prstGeom prst="rect">
            <a:avLst/>
          </a:prstGeom>
        </p:spPr>
        <p:txBody>
          <a:bodyPr anchor="t" rtlCol="false" tIns="0" lIns="0" bIns="0" rIns="0">
            <a:spAutoFit/>
          </a:bodyPr>
          <a:lstStyle/>
          <a:p>
            <a:pPr algn="just">
              <a:lnSpc>
                <a:spcPts val="4349"/>
              </a:lnSpc>
            </a:pPr>
            <a:r>
              <a:rPr lang="en-US" sz="3106">
                <a:solidFill>
                  <a:srgbClr val="FFFFFF"/>
                </a:solidFill>
                <a:latin typeface="Garet"/>
                <a:ea typeface="Garet"/>
                <a:cs typeface="Garet"/>
                <a:sym typeface="Garet"/>
              </a:rPr>
              <a:t>M</a:t>
            </a:r>
            <a:r>
              <a:rPr lang="en-US" sz="3106">
                <a:solidFill>
                  <a:srgbClr val="FFFFFF"/>
                </a:solidFill>
                <a:latin typeface="Garet"/>
                <a:ea typeface="Garet"/>
                <a:cs typeface="Garet"/>
                <a:sym typeface="Garet"/>
              </a:rPr>
              <a:t>áquina de estados finitos em que, para cada estado e símbolo de entrada, existe uma única transição possível</a:t>
            </a:r>
          </a:p>
        </p:txBody>
      </p:sp>
      <p:sp>
        <p:nvSpPr>
          <p:cNvPr name="Freeform 13" id="13"/>
          <p:cNvSpPr/>
          <p:nvPr/>
        </p:nvSpPr>
        <p:spPr>
          <a:xfrm flipH="false" flipV="false" rot="0">
            <a:off x="1209727" y="-843413"/>
            <a:ext cx="1257453" cy="3373653"/>
          </a:xfrm>
          <a:custGeom>
            <a:avLst/>
            <a:gdLst/>
            <a:ahLst/>
            <a:cxnLst/>
            <a:rect r="r" b="b" t="t" l="l"/>
            <a:pathLst>
              <a:path h="3373653" w="1257453">
                <a:moveTo>
                  <a:pt x="0" y="0"/>
                </a:moveTo>
                <a:lnTo>
                  <a:pt x="1257453" y="0"/>
                </a:lnTo>
                <a:lnTo>
                  <a:pt x="1257453" y="3373653"/>
                </a:lnTo>
                <a:lnTo>
                  <a:pt x="0" y="337365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4" id="14"/>
          <p:cNvSpPr/>
          <p:nvPr/>
        </p:nvSpPr>
        <p:spPr>
          <a:xfrm flipH="false" flipV="false" rot="0">
            <a:off x="540580" y="-951860"/>
            <a:ext cx="669147" cy="1795274"/>
          </a:xfrm>
          <a:custGeom>
            <a:avLst/>
            <a:gdLst/>
            <a:ahLst/>
            <a:cxnLst/>
            <a:rect r="r" b="b" t="t" l="l"/>
            <a:pathLst>
              <a:path h="1795274" w="669147">
                <a:moveTo>
                  <a:pt x="0" y="0"/>
                </a:moveTo>
                <a:lnTo>
                  <a:pt x="669147" y="0"/>
                </a:lnTo>
                <a:lnTo>
                  <a:pt x="669147" y="1795273"/>
                </a:lnTo>
                <a:lnTo>
                  <a:pt x="0" y="179527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15" id="15"/>
          <p:cNvGrpSpPr/>
          <p:nvPr/>
        </p:nvGrpSpPr>
        <p:grpSpPr>
          <a:xfrm rot="0">
            <a:off x="17341974" y="9085772"/>
            <a:ext cx="646680" cy="646680"/>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52CFF"/>
            </a:solidFill>
          </p:spPr>
        </p:sp>
        <p:sp>
          <p:nvSpPr>
            <p:cNvPr name="TextBox 17" id="17"/>
            <p:cNvSpPr txBox="true"/>
            <p:nvPr/>
          </p:nvSpPr>
          <p:spPr>
            <a:xfrm>
              <a:off x="76200" y="28575"/>
              <a:ext cx="660400" cy="708025"/>
            </a:xfrm>
            <a:prstGeom prst="rect">
              <a:avLst/>
            </a:prstGeom>
          </p:spPr>
          <p:txBody>
            <a:bodyPr anchor="ctr" rtlCol="false" tIns="50800" lIns="50800" bIns="50800" rIns="50800"/>
            <a:lstStyle/>
            <a:p>
              <a:pPr algn="ctr">
                <a:lnSpc>
                  <a:spcPts val="2800"/>
                </a:lnSpc>
              </a:pPr>
            </a:p>
          </p:txBody>
        </p:sp>
      </p:grpSp>
      <p:sp>
        <p:nvSpPr>
          <p:cNvPr name="TextBox 18" id="18"/>
          <p:cNvSpPr txBox="true"/>
          <p:nvPr/>
        </p:nvSpPr>
        <p:spPr>
          <a:xfrm rot="0">
            <a:off x="17592686"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Open Sans"/>
                <a:ea typeface="Open Sans"/>
                <a:cs typeface="Open Sans"/>
                <a:sym typeface="Open Sans"/>
              </a:rPr>
              <a:t>6</a:t>
            </a:r>
          </a:p>
        </p:txBody>
      </p:sp>
    </p:spTree>
  </p:cSld>
  <p:clrMapOvr>
    <a:masterClrMapping/>
  </p:clrMapOvr>
  <p:transition spd="slow">
    <p:push dir="l"/>
  </p:transition>
</p:sld>
</file>

<file path=ppt/slides/slide60.xml><?xml version="1.0" encoding="utf-8"?>
<p:sld xmlns:p="http://schemas.openxmlformats.org/presentationml/2006/main" xmlns:a="http://schemas.openxmlformats.org/drawingml/2006/main" xmlns:r="http://schemas.openxmlformats.org/officeDocument/2006/relationships">
  <p:cSld>
    <p:bg>
      <p:bgPr>
        <a:solidFill>
          <a:srgbClr val="090808"/>
        </a:solidFill>
      </p:bgPr>
    </p:bg>
    <p:spTree>
      <p:nvGrpSpPr>
        <p:cNvPr id="1" name=""/>
        <p:cNvGrpSpPr/>
        <p:nvPr/>
      </p:nvGrpSpPr>
      <p:grpSpPr>
        <a:xfrm>
          <a:off x="0" y="0"/>
          <a:ext cx="0" cy="0"/>
          <a:chOff x="0" y="0"/>
          <a:chExt cx="0" cy="0"/>
        </a:xfrm>
      </p:grpSpPr>
      <p:sp>
        <p:nvSpPr>
          <p:cNvPr name="Freeform 2" id="2"/>
          <p:cNvSpPr/>
          <p:nvPr/>
        </p:nvSpPr>
        <p:spPr>
          <a:xfrm flipH="false" flipV="false" rot="0">
            <a:off x="0" y="8641080"/>
            <a:ext cx="9144000" cy="1645920"/>
          </a:xfrm>
          <a:custGeom>
            <a:avLst/>
            <a:gdLst/>
            <a:ahLst/>
            <a:cxnLst/>
            <a:rect r="r" b="b" t="t" l="l"/>
            <a:pathLst>
              <a:path h="1645920" w="9144000">
                <a:moveTo>
                  <a:pt x="0" y="0"/>
                </a:moveTo>
                <a:lnTo>
                  <a:pt x="9144000" y="0"/>
                </a:lnTo>
                <a:lnTo>
                  <a:pt x="9144000" y="1645920"/>
                </a:lnTo>
                <a:lnTo>
                  <a:pt x="0" y="164592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9144000" y="8641080"/>
            <a:ext cx="9144000" cy="1645920"/>
          </a:xfrm>
          <a:custGeom>
            <a:avLst/>
            <a:gdLst/>
            <a:ahLst/>
            <a:cxnLst/>
            <a:rect r="r" b="b" t="t" l="l"/>
            <a:pathLst>
              <a:path h="1645920" w="9144000">
                <a:moveTo>
                  <a:pt x="0" y="0"/>
                </a:moveTo>
                <a:lnTo>
                  <a:pt x="9144000" y="0"/>
                </a:lnTo>
                <a:lnTo>
                  <a:pt x="9144000" y="1645920"/>
                </a:lnTo>
                <a:lnTo>
                  <a:pt x="0" y="164592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418522" y="-123825"/>
            <a:ext cx="2231249" cy="2853923"/>
          </a:xfrm>
          <a:custGeom>
            <a:avLst/>
            <a:gdLst/>
            <a:ahLst/>
            <a:cxnLst/>
            <a:rect r="r" b="b" t="t" l="l"/>
            <a:pathLst>
              <a:path h="2853923" w="2231249">
                <a:moveTo>
                  <a:pt x="0" y="0"/>
                </a:moveTo>
                <a:lnTo>
                  <a:pt x="2231249" y="0"/>
                </a:lnTo>
                <a:lnTo>
                  <a:pt x="2231249" y="2853923"/>
                </a:lnTo>
                <a:lnTo>
                  <a:pt x="0" y="285392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true" flipV="false" rot="0">
            <a:off x="15001673" y="0"/>
            <a:ext cx="2830804" cy="3620796"/>
          </a:xfrm>
          <a:custGeom>
            <a:avLst/>
            <a:gdLst/>
            <a:ahLst/>
            <a:cxnLst/>
            <a:rect r="r" b="b" t="t" l="l"/>
            <a:pathLst>
              <a:path h="3620796" w="2830804">
                <a:moveTo>
                  <a:pt x="2830804" y="0"/>
                </a:moveTo>
                <a:lnTo>
                  <a:pt x="0" y="0"/>
                </a:lnTo>
                <a:lnTo>
                  <a:pt x="0" y="3620796"/>
                </a:lnTo>
                <a:lnTo>
                  <a:pt x="2830804" y="3620796"/>
                </a:lnTo>
                <a:lnTo>
                  <a:pt x="2830804"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739531" y="4117098"/>
            <a:ext cx="16808939" cy="2556359"/>
          </a:xfrm>
          <a:custGeom>
            <a:avLst/>
            <a:gdLst/>
            <a:ahLst/>
            <a:cxnLst/>
            <a:rect r="r" b="b" t="t" l="l"/>
            <a:pathLst>
              <a:path h="2556359" w="16808939">
                <a:moveTo>
                  <a:pt x="0" y="0"/>
                </a:moveTo>
                <a:lnTo>
                  <a:pt x="16808938" y="0"/>
                </a:lnTo>
                <a:lnTo>
                  <a:pt x="16808938" y="2556359"/>
                </a:lnTo>
                <a:lnTo>
                  <a:pt x="0" y="2556359"/>
                </a:lnTo>
                <a:lnTo>
                  <a:pt x="0" y="0"/>
                </a:lnTo>
                <a:close/>
              </a:path>
            </a:pathLst>
          </a:custGeom>
          <a:blipFill>
            <a:blip r:embed="rId6"/>
            <a:stretch>
              <a:fillRect l="0" t="0" r="0" b="0"/>
            </a:stretch>
          </a:blipFill>
        </p:spPr>
      </p:sp>
      <p:sp>
        <p:nvSpPr>
          <p:cNvPr name="TextBox 7" id="7"/>
          <p:cNvSpPr txBox="true"/>
          <p:nvPr/>
        </p:nvSpPr>
        <p:spPr>
          <a:xfrm rot="0">
            <a:off x="4033831" y="188515"/>
            <a:ext cx="9854081" cy="967579"/>
          </a:xfrm>
          <a:prstGeom prst="rect">
            <a:avLst/>
          </a:prstGeom>
        </p:spPr>
        <p:txBody>
          <a:bodyPr anchor="t" rtlCol="false" tIns="0" lIns="0" bIns="0" rIns="0">
            <a:spAutoFit/>
          </a:bodyPr>
          <a:lstStyle/>
          <a:p>
            <a:pPr algn="ctr" marL="0" indent="0" lvl="0">
              <a:lnSpc>
                <a:spcPts val="7568"/>
              </a:lnSpc>
              <a:spcBef>
                <a:spcPct val="0"/>
              </a:spcBef>
            </a:pPr>
            <a:r>
              <a:rPr lang="en-US" sz="5406">
                <a:solidFill>
                  <a:srgbClr val="FFFFFF"/>
                </a:solidFill>
                <a:latin typeface="Arcade Gamer"/>
                <a:ea typeface="Arcade Gamer"/>
                <a:cs typeface="Arcade Gamer"/>
                <a:sym typeface="Arcade Gamer"/>
              </a:rPr>
              <a:t>NPC FERREIRO- AFD</a:t>
            </a:r>
          </a:p>
        </p:txBody>
      </p:sp>
      <p:grpSp>
        <p:nvGrpSpPr>
          <p:cNvPr name="Group 8" id="8"/>
          <p:cNvGrpSpPr/>
          <p:nvPr/>
        </p:nvGrpSpPr>
        <p:grpSpPr>
          <a:xfrm rot="0">
            <a:off x="17414602" y="9085772"/>
            <a:ext cx="646680" cy="646680"/>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50A6F"/>
            </a:solidFill>
          </p:spPr>
        </p:sp>
        <p:sp>
          <p:nvSpPr>
            <p:cNvPr name="TextBox 10" id="10"/>
            <p:cNvSpPr txBox="true"/>
            <p:nvPr/>
          </p:nvSpPr>
          <p:spPr>
            <a:xfrm>
              <a:off x="76200" y="28575"/>
              <a:ext cx="660400" cy="708025"/>
            </a:xfrm>
            <a:prstGeom prst="rect">
              <a:avLst/>
            </a:prstGeom>
          </p:spPr>
          <p:txBody>
            <a:bodyPr anchor="ctr" rtlCol="false" tIns="50800" lIns="50800" bIns="50800" rIns="50800"/>
            <a:lstStyle/>
            <a:p>
              <a:pPr algn="ctr">
                <a:lnSpc>
                  <a:spcPts val="2800"/>
                </a:lnSpc>
              </a:pPr>
            </a:p>
          </p:txBody>
        </p:sp>
      </p:grpSp>
      <p:sp>
        <p:nvSpPr>
          <p:cNvPr name="TextBox 11" id="11"/>
          <p:cNvSpPr txBox="true"/>
          <p:nvPr/>
        </p:nvSpPr>
        <p:spPr>
          <a:xfrm rot="0">
            <a:off x="17592686"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Open Sans"/>
                <a:ea typeface="Open Sans"/>
                <a:cs typeface="Open Sans"/>
                <a:sym typeface="Open Sans"/>
              </a:rPr>
              <a:t>60</a:t>
            </a:r>
          </a:p>
        </p:txBody>
      </p:sp>
    </p:spTree>
  </p:cSld>
  <p:clrMapOvr>
    <a:masterClrMapping/>
  </p:clrMapOvr>
  <p:transition spd="slow">
    <p:push dir="l"/>
  </p:transition>
</p:sld>
</file>

<file path=ppt/slides/slide61.xml><?xml version="1.0" encoding="utf-8"?>
<p:sld xmlns:p="http://schemas.openxmlformats.org/presentationml/2006/main" xmlns:a="http://schemas.openxmlformats.org/drawingml/2006/main" xmlns:r="http://schemas.openxmlformats.org/officeDocument/2006/relationships">
  <p:cSld>
    <p:bg>
      <p:bgPr>
        <a:solidFill>
          <a:srgbClr val="090808"/>
        </a:solidFill>
      </p:bgPr>
    </p:bg>
    <p:spTree>
      <p:nvGrpSpPr>
        <p:cNvPr id="1" name=""/>
        <p:cNvGrpSpPr/>
        <p:nvPr/>
      </p:nvGrpSpPr>
      <p:grpSpPr>
        <a:xfrm>
          <a:off x="0" y="0"/>
          <a:ext cx="0" cy="0"/>
          <a:chOff x="0" y="0"/>
          <a:chExt cx="0" cy="0"/>
        </a:xfrm>
      </p:grpSpPr>
      <p:sp>
        <p:nvSpPr>
          <p:cNvPr name="Freeform 2" id="2"/>
          <p:cNvSpPr/>
          <p:nvPr/>
        </p:nvSpPr>
        <p:spPr>
          <a:xfrm flipH="false" flipV="false" rot="0">
            <a:off x="0" y="8641080"/>
            <a:ext cx="9144000" cy="1645920"/>
          </a:xfrm>
          <a:custGeom>
            <a:avLst/>
            <a:gdLst/>
            <a:ahLst/>
            <a:cxnLst/>
            <a:rect r="r" b="b" t="t" l="l"/>
            <a:pathLst>
              <a:path h="1645920" w="9144000">
                <a:moveTo>
                  <a:pt x="0" y="0"/>
                </a:moveTo>
                <a:lnTo>
                  <a:pt x="9144000" y="0"/>
                </a:lnTo>
                <a:lnTo>
                  <a:pt x="9144000" y="1645920"/>
                </a:lnTo>
                <a:lnTo>
                  <a:pt x="0" y="164592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9144000" y="8641080"/>
            <a:ext cx="9144000" cy="1645920"/>
          </a:xfrm>
          <a:custGeom>
            <a:avLst/>
            <a:gdLst/>
            <a:ahLst/>
            <a:cxnLst/>
            <a:rect r="r" b="b" t="t" l="l"/>
            <a:pathLst>
              <a:path h="1645920" w="9144000">
                <a:moveTo>
                  <a:pt x="0" y="0"/>
                </a:moveTo>
                <a:lnTo>
                  <a:pt x="9144000" y="0"/>
                </a:lnTo>
                <a:lnTo>
                  <a:pt x="9144000" y="1645920"/>
                </a:lnTo>
                <a:lnTo>
                  <a:pt x="0" y="164592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418522" y="-123825"/>
            <a:ext cx="2231249" cy="2853923"/>
          </a:xfrm>
          <a:custGeom>
            <a:avLst/>
            <a:gdLst/>
            <a:ahLst/>
            <a:cxnLst/>
            <a:rect r="r" b="b" t="t" l="l"/>
            <a:pathLst>
              <a:path h="2853923" w="2231249">
                <a:moveTo>
                  <a:pt x="0" y="0"/>
                </a:moveTo>
                <a:lnTo>
                  <a:pt x="2231249" y="0"/>
                </a:lnTo>
                <a:lnTo>
                  <a:pt x="2231249" y="2853923"/>
                </a:lnTo>
                <a:lnTo>
                  <a:pt x="0" y="285392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true" flipV="false" rot="0">
            <a:off x="15001673" y="0"/>
            <a:ext cx="2830804" cy="3620796"/>
          </a:xfrm>
          <a:custGeom>
            <a:avLst/>
            <a:gdLst/>
            <a:ahLst/>
            <a:cxnLst/>
            <a:rect r="r" b="b" t="t" l="l"/>
            <a:pathLst>
              <a:path h="3620796" w="2830804">
                <a:moveTo>
                  <a:pt x="2830804" y="0"/>
                </a:moveTo>
                <a:lnTo>
                  <a:pt x="0" y="0"/>
                </a:lnTo>
                <a:lnTo>
                  <a:pt x="0" y="3620796"/>
                </a:lnTo>
                <a:lnTo>
                  <a:pt x="2830804" y="3620796"/>
                </a:lnTo>
                <a:lnTo>
                  <a:pt x="2830804"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4033831" y="1156094"/>
            <a:ext cx="9180921" cy="7337944"/>
          </a:xfrm>
          <a:custGeom>
            <a:avLst/>
            <a:gdLst/>
            <a:ahLst/>
            <a:cxnLst/>
            <a:rect r="r" b="b" t="t" l="l"/>
            <a:pathLst>
              <a:path h="7337944" w="9180921">
                <a:moveTo>
                  <a:pt x="0" y="0"/>
                </a:moveTo>
                <a:lnTo>
                  <a:pt x="9180920" y="0"/>
                </a:lnTo>
                <a:lnTo>
                  <a:pt x="9180920" y="7337944"/>
                </a:lnTo>
                <a:lnTo>
                  <a:pt x="0" y="7337944"/>
                </a:lnTo>
                <a:lnTo>
                  <a:pt x="0" y="0"/>
                </a:lnTo>
                <a:close/>
              </a:path>
            </a:pathLst>
          </a:custGeom>
          <a:blipFill>
            <a:blip r:embed="rId6"/>
            <a:stretch>
              <a:fillRect l="0" t="0" r="-425540" b="0"/>
            </a:stretch>
          </a:blipFill>
        </p:spPr>
      </p:sp>
      <p:sp>
        <p:nvSpPr>
          <p:cNvPr name="TextBox 7" id="7"/>
          <p:cNvSpPr txBox="true"/>
          <p:nvPr/>
        </p:nvSpPr>
        <p:spPr>
          <a:xfrm rot="0">
            <a:off x="4033831" y="188515"/>
            <a:ext cx="9854081" cy="967579"/>
          </a:xfrm>
          <a:prstGeom prst="rect">
            <a:avLst/>
          </a:prstGeom>
        </p:spPr>
        <p:txBody>
          <a:bodyPr anchor="t" rtlCol="false" tIns="0" lIns="0" bIns="0" rIns="0">
            <a:spAutoFit/>
          </a:bodyPr>
          <a:lstStyle/>
          <a:p>
            <a:pPr algn="ctr" marL="0" indent="0" lvl="0">
              <a:lnSpc>
                <a:spcPts val="7568"/>
              </a:lnSpc>
              <a:spcBef>
                <a:spcPct val="0"/>
              </a:spcBef>
            </a:pPr>
            <a:r>
              <a:rPr lang="en-US" sz="5406">
                <a:solidFill>
                  <a:srgbClr val="FFFFFF"/>
                </a:solidFill>
                <a:latin typeface="Arcade Gamer"/>
                <a:ea typeface="Arcade Gamer"/>
                <a:cs typeface="Arcade Gamer"/>
                <a:sym typeface="Arcade Gamer"/>
              </a:rPr>
              <a:t>NPC FERREIRO- AFD</a:t>
            </a:r>
          </a:p>
        </p:txBody>
      </p:sp>
      <p:sp>
        <p:nvSpPr>
          <p:cNvPr name="Freeform 8" id="8"/>
          <p:cNvSpPr/>
          <p:nvPr/>
        </p:nvSpPr>
        <p:spPr>
          <a:xfrm flipH="false" flipV="false" rot="0">
            <a:off x="13887912" y="66542"/>
            <a:ext cx="4308464" cy="655246"/>
          </a:xfrm>
          <a:custGeom>
            <a:avLst/>
            <a:gdLst/>
            <a:ahLst/>
            <a:cxnLst/>
            <a:rect r="r" b="b" t="t" l="l"/>
            <a:pathLst>
              <a:path h="655246" w="4308464">
                <a:moveTo>
                  <a:pt x="0" y="0"/>
                </a:moveTo>
                <a:lnTo>
                  <a:pt x="4308463" y="0"/>
                </a:lnTo>
                <a:lnTo>
                  <a:pt x="4308463" y="655245"/>
                </a:lnTo>
                <a:lnTo>
                  <a:pt x="0" y="655245"/>
                </a:lnTo>
                <a:lnTo>
                  <a:pt x="0" y="0"/>
                </a:lnTo>
                <a:close/>
              </a:path>
            </a:pathLst>
          </a:custGeom>
          <a:blipFill>
            <a:blip r:embed="rId6"/>
            <a:stretch>
              <a:fillRect l="0" t="0" r="0" b="0"/>
            </a:stretch>
          </a:blipFill>
        </p:spPr>
      </p:sp>
      <p:grpSp>
        <p:nvGrpSpPr>
          <p:cNvPr name="Group 9" id="9"/>
          <p:cNvGrpSpPr/>
          <p:nvPr/>
        </p:nvGrpSpPr>
        <p:grpSpPr>
          <a:xfrm rot="0">
            <a:off x="13887912" y="66542"/>
            <a:ext cx="789819" cy="655246"/>
            <a:chOff x="0" y="0"/>
            <a:chExt cx="208018" cy="172575"/>
          </a:xfrm>
        </p:grpSpPr>
        <p:sp>
          <p:nvSpPr>
            <p:cNvPr name="Freeform 10" id="10"/>
            <p:cNvSpPr/>
            <p:nvPr/>
          </p:nvSpPr>
          <p:spPr>
            <a:xfrm flipH="false" flipV="false" rot="0">
              <a:off x="0" y="0"/>
              <a:ext cx="208018" cy="172575"/>
            </a:xfrm>
            <a:custGeom>
              <a:avLst/>
              <a:gdLst/>
              <a:ahLst/>
              <a:cxnLst/>
              <a:rect r="r" b="b" t="t" l="l"/>
              <a:pathLst>
                <a:path h="172575" w="208018">
                  <a:moveTo>
                    <a:pt x="0" y="0"/>
                  </a:moveTo>
                  <a:lnTo>
                    <a:pt x="208018" y="0"/>
                  </a:lnTo>
                  <a:lnTo>
                    <a:pt x="208018" y="172575"/>
                  </a:lnTo>
                  <a:lnTo>
                    <a:pt x="0" y="172575"/>
                  </a:lnTo>
                  <a:close/>
                </a:path>
              </a:pathLst>
            </a:custGeom>
            <a:solidFill>
              <a:srgbClr val="000000">
                <a:alpha val="0"/>
              </a:srgbClr>
            </a:solidFill>
            <a:ln w="47625" cap="sq">
              <a:solidFill>
                <a:srgbClr val="B50A6F"/>
              </a:solidFill>
              <a:prstDash val="solid"/>
              <a:miter/>
            </a:ln>
          </p:spPr>
        </p:sp>
        <p:sp>
          <p:nvSpPr>
            <p:cNvPr name="TextBox 11" id="11"/>
            <p:cNvSpPr txBox="true"/>
            <p:nvPr/>
          </p:nvSpPr>
          <p:spPr>
            <a:xfrm>
              <a:off x="0" y="-76200"/>
              <a:ext cx="208018" cy="248775"/>
            </a:xfrm>
            <a:prstGeom prst="rect">
              <a:avLst/>
            </a:prstGeom>
          </p:spPr>
          <p:txBody>
            <a:bodyPr anchor="ctr" rtlCol="false" tIns="50800" lIns="50800" bIns="50800" rIns="50800"/>
            <a:lstStyle/>
            <a:p>
              <a:pPr algn="ctr">
                <a:lnSpc>
                  <a:spcPts val="2659"/>
                </a:lnSpc>
                <a:spcBef>
                  <a:spcPct val="0"/>
                </a:spcBef>
              </a:pPr>
            </a:p>
          </p:txBody>
        </p:sp>
      </p:grpSp>
      <p:grpSp>
        <p:nvGrpSpPr>
          <p:cNvPr name="Group 12" id="12"/>
          <p:cNvGrpSpPr/>
          <p:nvPr/>
        </p:nvGrpSpPr>
        <p:grpSpPr>
          <a:xfrm rot="0">
            <a:off x="17414602" y="9085772"/>
            <a:ext cx="646680" cy="646680"/>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50A6F"/>
            </a:solidFill>
          </p:spPr>
        </p:sp>
        <p:sp>
          <p:nvSpPr>
            <p:cNvPr name="TextBox 14" id="14"/>
            <p:cNvSpPr txBox="true"/>
            <p:nvPr/>
          </p:nvSpPr>
          <p:spPr>
            <a:xfrm>
              <a:off x="76200" y="28575"/>
              <a:ext cx="660400" cy="708025"/>
            </a:xfrm>
            <a:prstGeom prst="rect">
              <a:avLst/>
            </a:prstGeom>
          </p:spPr>
          <p:txBody>
            <a:bodyPr anchor="ctr" rtlCol="false" tIns="50800" lIns="50800" bIns="50800" rIns="50800"/>
            <a:lstStyle/>
            <a:p>
              <a:pPr algn="ctr">
                <a:lnSpc>
                  <a:spcPts val="2800"/>
                </a:lnSpc>
              </a:pPr>
            </a:p>
          </p:txBody>
        </p:sp>
      </p:grpSp>
      <p:sp>
        <p:nvSpPr>
          <p:cNvPr name="TextBox 15" id="15"/>
          <p:cNvSpPr txBox="true"/>
          <p:nvPr/>
        </p:nvSpPr>
        <p:spPr>
          <a:xfrm rot="0">
            <a:off x="17592686"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Open Sans"/>
                <a:ea typeface="Open Sans"/>
                <a:cs typeface="Open Sans"/>
                <a:sym typeface="Open Sans"/>
              </a:rPr>
              <a:t>61</a:t>
            </a:r>
          </a:p>
        </p:txBody>
      </p:sp>
    </p:spTree>
  </p:cSld>
  <p:clrMapOvr>
    <a:masterClrMapping/>
  </p:clrMapOvr>
  <p:transition spd="slow">
    <p:push dir="l"/>
  </p:transition>
</p:sld>
</file>

<file path=ppt/slides/slide62.xml><?xml version="1.0" encoding="utf-8"?>
<p:sld xmlns:p="http://schemas.openxmlformats.org/presentationml/2006/main" xmlns:a="http://schemas.openxmlformats.org/drawingml/2006/main" xmlns:r="http://schemas.openxmlformats.org/officeDocument/2006/relationships">
  <p:cSld>
    <p:bg>
      <p:bgPr>
        <a:solidFill>
          <a:srgbClr val="090808"/>
        </a:solidFill>
      </p:bgPr>
    </p:bg>
    <p:spTree>
      <p:nvGrpSpPr>
        <p:cNvPr id="1" name=""/>
        <p:cNvGrpSpPr/>
        <p:nvPr/>
      </p:nvGrpSpPr>
      <p:grpSpPr>
        <a:xfrm>
          <a:off x="0" y="0"/>
          <a:ext cx="0" cy="0"/>
          <a:chOff x="0" y="0"/>
          <a:chExt cx="0" cy="0"/>
        </a:xfrm>
      </p:grpSpPr>
      <p:sp>
        <p:nvSpPr>
          <p:cNvPr name="Freeform 2" id="2"/>
          <p:cNvSpPr/>
          <p:nvPr/>
        </p:nvSpPr>
        <p:spPr>
          <a:xfrm flipH="false" flipV="false" rot="0">
            <a:off x="0" y="8641080"/>
            <a:ext cx="9144000" cy="1645920"/>
          </a:xfrm>
          <a:custGeom>
            <a:avLst/>
            <a:gdLst/>
            <a:ahLst/>
            <a:cxnLst/>
            <a:rect r="r" b="b" t="t" l="l"/>
            <a:pathLst>
              <a:path h="1645920" w="9144000">
                <a:moveTo>
                  <a:pt x="0" y="0"/>
                </a:moveTo>
                <a:lnTo>
                  <a:pt x="9144000" y="0"/>
                </a:lnTo>
                <a:lnTo>
                  <a:pt x="9144000" y="1645920"/>
                </a:lnTo>
                <a:lnTo>
                  <a:pt x="0" y="164592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9144000" y="8641080"/>
            <a:ext cx="9144000" cy="1645920"/>
          </a:xfrm>
          <a:custGeom>
            <a:avLst/>
            <a:gdLst/>
            <a:ahLst/>
            <a:cxnLst/>
            <a:rect r="r" b="b" t="t" l="l"/>
            <a:pathLst>
              <a:path h="1645920" w="9144000">
                <a:moveTo>
                  <a:pt x="0" y="0"/>
                </a:moveTo>
                <a:lnTo>
                  <a:pt x="9144000" y="0"/>
                </a:lnTo>
                <a:lnTo>
                  <a:pt x="9144000" y="1645920"/>
                </a:lnTo>
                <a:lnTo>
                  <a:pt x="0" y="164592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418522" y="-123825"/>
            <a:ext cx="2231249" cy="2853923"/>
          </a:xfrm>
          <a:custGeom>
            <a:avLst/>
            <a:gdLst/>
            <a:ahLst/>
            <a:cxnLst/>
            <a:rect r="r" b="b" t="t" l="l"/>
            <a:pathLst>
              <a:path h="2853923" w="2231249">
                <a:moveTo>
                  <a:pt x="0" y="0"/>
                </a:moveTo>
                <a:lnTo>
                  <a:pt x="2231249" y="0"/>
                </a:lnTo>
                <a:lnTo>
                  <a:pt x="2231249" y="2853923"/>
                </a:lnTo>
                <a:lnTo>
                  <a:pt x="0" y="285392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true" flipV="false" rot="0">
            <a:off x="15001673" y="0"/>
            <a:ext cx="2830804" cy="3620796"/>
          </a:xfrm>
          <a:custGeom>
            <a:avLst/>
            <a:gdLst/>
            <a:ahLst/>
            <a:cxnLst/>
            <a:rect r="r" b="b" t="t" l="l"/>
            <a:pathLst>
              <a:path h="3620796" w="2830804">
                <a:moveTo>
                  <a:pt x="2830804" y="0"/>
                </a:moveTo>
                <a:lnTo>
                  <a:pt x="0" y="0"/>
                </a:lnTo>
                <a:lnTo>
                  <a:pt x="0" y="3620796"/>
                </a:lnTo>
                <a:lnTo>
                  <a:pt x="2830804" y="3620796"/>
                </a:lnTo>
                <a:lnTo>
                  <a:pt x="2830804"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4235262" y="1156094"/>
            <a:ext cx="9180921" cy="7337944"/>
          </a:xfrm>
          <a:custGeom>
            <a:avLst/>
            <a:gdLst/>
            <a:ahLst/>
            <a:cxnLst/>
            <a:rect r="r" b="b" t="t" l="l"/>
            <a:pathLst>
              <a:path h="7337944" w="9180921">
                <a:moveTo>
                  <a:pt x="0" y="0"/>
                </a:moveTo>
                <a:lnTo>
                  <a:pt x="9180920" y="0"/>
                </a:lnTo>
                <a:lnTo>
                  <a:pt x="9180920" y="7337944"/>
                </a:lnTo>
                <a:lnTo>
                  <a:pt x="0" y="7337944"/>
                </a:lnTo>
                <a:lnTo>
                  <a:pt x="0" y="0"/>
                </a:lnTo>
                <a:close/>
              </a:path>
            </a:pathLst>
          </a:custGeom>
          <a:blipFill>
            <a:blip r:embed="rId6"/>
            <a:stretch>
              <a:fillRect l="-95499" t="0" r="-330041" b="0"/>
            </a:stretch>
          </a:blipFill>
        </p:spPr>
      </p:sp>
      <p:sp>
        <p:nvSpPr>
          <p:cNvPr name="TextBox 7" id="7"/>
          <p:cNvSpPr txBox="true"/>
          <p:nvPr/>
        </p:nvSpPr>
        <p:spPr>
          <a:xfrm rot="0">
            <a:off x="4033831" y="188515"/>
            <a:ext cx="9854081" cy="967579"/>
          </a:xfrm>
          <a:prstGeom prst="rect">
            <a:avLst/>
          </a:prstGeom>
        </p:spPr>
        <p:txBody>
          <a:bodyPr anchor="t" rtlCol="false" tIns="0" lIns="0" bIns="0" rIns="0">
            <a:spAutoFit/>
          </a:bodyPr>
          <a:lstStyle/>
          <a:p>
            <a:pPr algn="ctr" marL="0" indent="0" lvl="0">
              <a:lnSpc>
                <a:spcPts val="7568"/>
              </a:lnSpc>
              <a:spcBef>
                <a:spcPct val="0"/>
              </a:spcBef>
            </a:pPr>
            <a:r>
              <a:rPr lang="en-US" sz="5406">
                <a:solidFill>
                  <a:srgbClr val="FFFFFF"/>
                </a:solidFill>
                <a:latin typeface="Arcade Gamer"/>
                <a:ea typeface="Arcade Gamer"/>
                <a:cs typeface="Arcade Gamer"/>
                <a:sym typeface="Arcade Gamer"/>
              </a:rPr>
              <a:t>NPC FERREIRO- AFD</a:t>
            </a:r>
          </a:p>
        </p:txBody>
      </p:sp>
      <p:sp>
        <p:nvSpPr>
          <p:cNvPr name="Freeform 8" id="8"/>
          <p:cNvSpPr/>
          <p:nvPr/>
        </p:nvSpPr>
        <p:spPr>
          <a:xfrm flipH="false" flipV="false" rot="0">
            <a:off x="13887912" y="66542"/>
            <a:ext cx="4308464" cy="655246"/>
          </a:xfrm>
          <a:custGeom>
            <a:avLst/>
            <a:gdLst/>
            <a:ahLst/>
            <a:cxnLst/>
            <a:rect r="r" b="b" t="t" l="l"/>
            <a:pathLst>
              <a:path h="655246" w="4308464">
                <a:moveTo>
                  <a:pt x="0" y="0"/>
                </a:moveTo>
                <a:lnTo>
                  <a:pt x="4308463" y="0"/>
                </a:lnTo>
                <a:lnTo>
                  <a:pt x="4308463" y="655245"/>
                </a:lnTo>
                <a:lnTo>
                  <a:pt x="0" y="655245"/>
                </a:lnTo>
                <a:lnTo>
                  <a:pt x="0" y="0"/>
                </a:lnTo>
                <a:close/>
              </a:path>
            </a:pathLst>
          </a:custGeom>
          <a:blipFill>
            <a:blip r:embed="rId6"/>
            <a:stretch>
              <a:fillRect l="0" t="0" r="0" b="0"/>
            </a:stretch>
          </a:blipFill>
        </p:spPr>
      </p:sp>
      <p:grpSp>
        <p:nvGrpSpPr>
          <p:cNvPr name="Group 9" id="9"/>
          <p:cNvGrpSpPr/>
          <p:nvPr/>
        </p:nvGrpSpPr>
        <p:grpSpPr>
          <a:xfrm rot="0">
            <a:off x="14606764" y="66542"/>
            <a:ext cx="789819" cy="655246"/>
            <a:chOff x="0" y="0"/>
            <a:chExt cx="208018" cy="172575"/>
          </a:xfrm>
        </p:grpSpPr>
        <p:sp>
          <p:nvSpPr>
            <p:cNvPr name="Freeform 10" id="10"/>
            <p:cNvSpPr/>
            <p:nvPr/>
          </p:nvSpPr>
          <p:spPr>
            <a:xfrm flipH="false" flipV="false" rot="0">
              <a:off x="0" y="0"/>
              <a:ext cx="208018" cy="172575"/>
            </a:xfrm>
            <a:custGeom>
              <a:avLst/>
              <a:gdLst/>
              <a:ahLst/>
              <a:cxnLst/>
              <a:rect r="r" b="b" t="t" l="l"/>
              <a:pathLst>
                <a:path h="172575" w="208018">
                  <a:moveTo>
                    <a:pt x="0" y="0"/>
                  </a:moveTo>
                  <a:lnTo>
                    <a:pt x="208018" y="0"/>
                  </a:lnTo>
                  <a:lnTo>
                    <a:pt x="208018" y="172575"/>
                  </a:lnTo>
                  <a:lnTo>
                    <a:pt x="0" y="172575"/>
                  </a:lnTo>
                  <a:close/>
                </a:path>
              </a:pathLst>
            </a:custGeom>
            <a:solidFill>
              <a:srgbClr val="000000">
                <a:alpha val="0"/>
              </a:srgbClr>
            </a:solidFill>
            <a:ln w="47625" cap="sq">
              <a:solidFill>
                <a:srgbClr val="B50A6F"/>
              </a:solidFill>
              <a:prstDash val="solid"/>
              <a:miter/>
            </a:ln>
          </p:spPr>
        </p:sp>
        <p:sp>
          <p:nvSpPr>
            <p:cNvPr name="TextBox 11" id="11"/>
            <p:cNvSpPr txBox="true"/>
            <p:nvPr/>
          </p:nvSpPr>
          <p:spPr>
            <a:xfrm>
              <a:off x="0" y="-76200"/>
              <a:ext cx="208018" cy="248775"/>
            </a:xfrm>
            <a:prstGeom prst="rect">
              <a:avLst/>
            </a:prstGeom>
          </p:spPr>
          <p:txBody>
            <a:bodyPr anchor="ctr" rtlCol="false" tIns="50800" lIns="50800" bIns="50800" rIns="50800"/>
            <a:lstStyle/>
            <a:p>
              <a:pPr algn="ctr">
                <a:lnSpc>
                  <a:spcPts val="2659"/>
                </a:lnSpc>
                <a:spcBef>
                  <a:spcPct val="0"/>
                </a:spcBef>
              </a:pPr>
            </a:p>
          </p:txBody>
        </p:sp>
      </p:grpSp>
      <p:grpSp>
        <p:nvGrpSpPr>
          <p:cNvPr name="Group 12" id="12"/>
          <p:cNvGrpSpPr/>
          <p:nvPr/>
        </p:nvGrpSpPr>
        <p:grpSpPr>
          <a:xfrm rot="0">
            <a:off x="17414602" y="9085772"/>
            <a:ext cx="646680" cy="646680"/>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50A6F"/>
            </a:solidFill>
          </p:spPr>
        </p:sp>
        <p:sp>
          <p:nvSpPr>
            <p:cNvPr name="TextBox 14" id="14"/>
            <p:cNvSpPr txBox="true"/>
            <p:nvPr/>
          </p:nvSpPr>
          <p:spPr>
            <a:xfrm>
              <a:off x="76200" y="28575"/>
              <a:ext cx="660400" cy="708025"/>
            </a:xfrm>
            <a:prstGeom prst="rect">
              <a:avLst/>
            </a:prstGeom>
          </p:spPr>
          <p:txBody>
            <a:bodyPr anchor="ctr" rtlCol="false" tIns="50800" lIns="50800" bIns="50800" rIns="50800"/>
            <a:lstStyle/>
            <a:p>
              <a:pPr algn="ctr">
                <a:lnSpc>
                  <a:spcPts val="2800"/>
                </a:lnSpc>
              </a:pPr>
            </a:p>
          </p:txBody>
        </p:sp>
      </p:grpSp>
      <p:sp>
        <p:nvSpPr>
          <p:cNvPr name="TextBox 15" id="15"/>
          <p:cNvSpPr txBox="true"/>
          <p:nvPr/>
        </p:nvSpPr>
        <p:spPr>
          <a:xfrm rot="0">
            <a:off x="17592686"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Open Sans"/>
                <a:ea typeface="Open Sans"/>
                <a:cs typeface="Open Sans"/>
                <a:sym typeface="Open Sans"/>
              </a:rPr>
              <a:t>62</a:t>
            </a:r>
          </a:p>
        </p:txBody>
      </p:sp>
    </p:spTree>
  </p:cSld>
  <p:clrMapOvr>
    <a:masterClrMapping/>
  </p:clrMapOvr>
  <p:transition spd="slow">
    <p:push dir="l"/>
  </p:transition>
</p:sld>
</file>

<file path=ppt/slides/slide63.xml><?xml version="1.0" encoding="utf-8"?>
<p:sld xmlns:p="http://schemas.openxmlformats.org/presentationml/2006/main" xmlns:a="http://schemas.openxmlformats.org/drawingml/2006/main" xmlns:r="http://schemas.openxmlformats.org/officeDocument/2006/relationships">
  <p:cSld>
    <p:bg>
      <p:bgPr>
        <a:solidFill>
          <a:srgbClr val="090808"/>
        </a:solidFill>
      </p:bgPr>
    </p:bg>
    <p:spTree>
      <p:nvGrpSpPr>
        <p:cNvPr id="1" name=""/>
        <p:cNvGrpSpPr/>
        <p:nvPr/>
      </p:nvGrpSpPr>
      <p:grpSpPr>
        <a:xfrm>
          <a:off x="0" y="0"/>
          <a:ext cx="0" cy="0"/>
          <a:chOff x="0" y="0"/>
          <a:chExt cx="0" cy="0"/>
        </a:xfrm>
      </p:grpSpPr>
      <p:sp>
        <p:nvSpPr>
          <p:cNvPr name="Freeform 2" id="2"/>
          <p:cNvSpPr/>
          <p:nvPr/>
        </p:nvSpPr>
        <p:spPr>
          <a:xfrm flipH="false" flipV="false" rot="0">
            <a:off x="0" y="8641080"/>
            <a:ext cx="9144000" cy="1645920"/>
          </a:xfrm>
          <a:custGeom>
            <a:avLst/>
            <a:gdLst/>
            <a:ahLst/>
            <a:cxnLst/>
            <a:rect r="r" b="b" t="t" l="l"/>
            <a:pathLst>
              <a:path h="1645920" w="9144000">
                <a:moveTo>
                  <a:pt x="0" y="0"/>
                </a:moveTo>
                <a:lnTo>
                  <a:pt x="9144000" y="0"/>
                </a:lnTo>
                <a:lnTo>
                  <a:pt x="9144000" y="1645920"/>
                </a:lnTo>
                <a:lnTo>
                  <a:pt x="0" y="164592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9144000" y="8641080"/>
            <a:ext cx="9144000" cy="1645920"/>
          </a:xfrm>
          <a:custGeom>
            <a:avLst/>
            <a:gdLst/>
            <a:ahLst/>
            <a:cxnLst/>
            <a:rect r="r" b="b" t="t" l="l"/>
            <a:pathLst>
              <a:path h="1645920" w="9144000">
                <a:moveTo>
                  <a:pt x="0" y="0"/>
                </a:moveTo>
                <a:lnTo>
                  <a:pt x="9144000" y="0"/>
                </a:lnTo>
                <a:lnTo>
                  <a:pt x="9144000" y="1645920"/>
                </a:lnTo>
                <a:lnTo>
                  <a:pt x="0" y="164592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418522" y="-123825"/>
            <a:ext cx="2231249" cy="2853923"/>
          </a:xfrm>
          <a:custGeom>
            <a:avLst/>
            <a:gdLst/>
            <a:ahLst/>
            <a:cxnLst/>
            <a:rect r="r" b="b" t="t" l="l"/>
            <a:pathLst>
              <a:path h="2853923" w="2231249">
                <a:moveTo>
                  <a:pt x="0" y="0"/>
                </a:moveTo>
                <a:lnTo>
                  <a:pt x="2231249" y="0"/>
                </a:lnTo>
                <a:lnTo>
                  <a:pt x="2231249" y="2853923"/>
                </a:lnTo>
                <a:lnTo>
                  <a:pt x="0" y="285392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true" flipV="false" rot="0">
            <a:off x="15001673" y="0"/>
            <a:ext cx="2830804" cy="3620796"/>
          </a:xfrm>
          <a:custGeom>
            <a:avLst/>
            <a:gdLst/>
            <a:ahLst/>
            <a:cxnLst/>
            <a:rect r="r" b="b" t="t" l="l"/>
            <a:pathLst>
              <a:path h="3620796" w="2830804">
                <a:moveTo>
                  <a:pt x="2830804" y="0"/>
                </a:moveTo>
                <a:lnTo>
                  <a:pt x="0" y="0"/>
                </a:lnTo>
                <a:lnTo>
                  <a:pt x="0" y="3620796"/>
                </a:lnTo>
                <a:lnTo>
                  <a:pt x="2830804" y="3620796"/>
                </a:lnTo>
                <a:lnTo>
                  <a:pt x="2830804"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4033831" y="1156094"/>
            <a:ext cx="9180921" cy="7337944"/>
          </a:xfrm>
          <a:custGeom>
            <a:avLst/>
            <a:gdLst/>
            <a:ahLst/>
            <a:cxnLst/>
            <a:rect r="r" b="b" t="t" l="l"/>
            <a:pathLst>
              <a:path h="7337944" w="9180921">
                <a:moveTo>
                  <a:pt x="0" y="0"/>
                </a:moveTo>
                <a:lnTo>
                  <a:pt x="9180920" y="0"/>
                </a:lnTo>
                <a:lnTo>
                  <a:pt x="9180920" y="7337944"/>
                </a:lnTo>
                <a:lnTo>
                  <a:pt x="0" y="7337944"/>
                </a:lnTo>
                <a:lnTo>
                  <a:pt x="0" y="0"/>
                </a:lnTo>
                <a:close/>
              </a:path>
            </a:pathLst>
          </a:custGeom>
          <a:blipFill>
            <a:blip r:embed="rId6"/>
            <a:stretch>
              <a:fillRect l="-183974" t="0" r="-241565" b="0"/>
            </a:stretch>
          </a:blipFill>
        </p:spPr>
      </p:sp>
      <p:sp>
        <p:nvSpPr>
          <p:cNvPr name="TextBox 7" id="7"/>
          <p:cNvSpPr txBox="true"/>
          <p:nvPr/>
        </p:nvSpPr>
        <p:spPr>
          <a:xfrm rot="0">
            <a:off x="4033831" y="188515"/>
            <a:ext cx="9854081" cy="967579"/>
          </a:xfrm>
          <a:prstGeom prst="rect">
            <a:avLst/>
          </a:prstGeom>
        </p:spPr>
        <p:txBody>
          <a:bodyPr anchor="t" rtlCol="false" tIns="0" lIns="0" bIns="0" rIns="0">
            <a:spAutoFit/>
          </a:bodyPr>
          <a:lstStyle/>
          <a:p>
            <a:pPr algn="ctr" marL="0" indent="0" lvl="0">
              <a:lnSpc>
                <a:spcPts val="7568"/>
              </a:lnSpc>
              <a:spcBef>
                <a:spcPct val="0"/>
              </a:spcBef>
            </a:pPr>
            <a:r>
              <a:rPr lang="en-US" sz="5406">
                <a:solidFill>
                  <a:srgbClr val="FFFFFF"/>
                </a:solidFill>
                <a:latin typeface="Arcade Gamer"/>
                <a:ea typeface="Arcade Gamer"/>
                <a:cs typeface="Arcade Gamer"/>
                <a:sym typeface="Arcade Gamer"/>
              </a:rPr>
              <a:t>NPC FERREIRO- AFD</a:t>
            </a:r>
          </a:p>
        </p:txBody>
      </p:sp>
      <p:sp>
        <p:nvSpPr>
          <p:cNvPr name="Freeform 8" id="8"/>
          <p:cNvSpPr/>
          <p:nvPr/>
        </p:nvSpPr>
        <p:spPr>
          <a:xfrm flipH="false" flipV="false" rot="0">
            <a:off x="13887912" y="93259"/>
            <a:ext cx="4308464" cy="655246"/>
          </a:xfrm>
          <a:custGeom>
            <a:avLst/>
            <a:gdLst/>
            <a:ahLst/>
            <a:cxnLst/>
            <a:rect r="r" b="b" t="t" l="l"/>
            <a:pathLst>
              <a:path h="655246" w="4308464">
                <a:moveTo>
                  <a:pt x="0" y="0"/>
                </a:moveTo>
                <a:lnTo>
                  <a:pt x="4308463" y="0"/>
                </a:lnTo>
                <a:lnTo>
                  <a:pt x="4308463" y="655246"/>
                </a:lnTo>
                <a:lnTo>
                  <a:pt x="0" y="655246"/>
                </a:lnTo>
                <a:lnTo>
                  <a:pt x="0" y="0"/>
                </a:lnTo>
                <a:close/>
              </a:path>
            </a:pathLst>
          </a:custGeom>
          <a:blipFill>
            <a:blip r:embed="rId6"/>
            <a:stretch>
              <a:fillRect l="0" t="0" r="0" b="0"/>
            </a:stretch>
          </a:blipFill>
        </p:spPr>
      </p:sp>
      <p:grpSp>
        <p:nvGrpSpPr>
          <p:cNvPr name="Group 9" id="9"/>
          <p:cNvGrpSpPr/>
          <p:nvPr/>
        </p:nvGrpSpPr>
        <p:grpSpPr>
          <a:xfrm rot="0">
            <a:off x="15448130" y="93259"/>
            <a:ext cx="789819" cy="655246"/>
            <a:chOff x="0" y="0"/>
            <a:chExt cx="208018" cy="172575"/>
          </a:xfrm>
        </p:grpSpPr>
        <p:sp>
          <p:nvSpPr>
            <p:cNvPr name="Freeform 10" id="10"/>
            <p:cNvSpPr/>
            <p:nvPr/>
          </p:nvSpPr>
          <p:spPr>
            <a:xfrm flipH="false" flipV="false" rot="0">
              <a:off x="0" y="0"/>
              <a:ext cx="208018" cy="172575"/>
            </a:xfrm>
            <a:custGeom>
              <a:avLst/>
              <a:gdLst/>
              <a:ahLst/>
              <a:cxnLst/>
              <a:rect r="r" b="b" t="t" l="l"/>
              <a:pathLst>
                <a:path h="172575" w="208018">
                  <a:moveTo>
                    <a:pt x="0" y="0"/>
                  </a:moveTo>
                  <a:lnTo>
                    <a:pt x="208018" y="0"/>
                  </a:lnTo>
                  <a:lnTo>
                    <a:pt x="208018" y="172575"/>
                  </a:lnTo>
                  <a:lnTo>
                    <a:pt x="0" y="172575"/>
                  </a:lnTo>
                  <a:close/>
                </a:path>
              </a:pathLst>
            </a:custGeom>
            <a:solidFill>
              <a:srgbClr val="000000">
                <a:alpha val="0"/>
              </a:srgbClr>
            </a:solidFill>
            <a:ln w="47625" cap="sq">
              <a:solidFill>
                <a:srgbClr val="B50A6F"/>
              </a:solidFill>
              <a:prstDash val="solid"/>
              <a:miter/>
            </a:ln>
          </p:spPr>
        </p:sp>
        <p:sp>
          <p:nvSpPr>
            <p:cNvPr name="TextBox 11" id="11"/>
            <p:cNvSpPr txBox="true"/>
            <p:nvPr/>
          </p:nvSpPr>
          <p:spPr>
            <a:xfrm>
              <a:off x="0" y="-76200"/>
              <a:ext cx="208018" cy="248775"/>
            </a:xfrm>
            <a:prstGeom prst="rect">
              <a:avLst/>
            </a:prstGeom>
          </p:spPr>
          <p:txBody>
            <a:bodyPr anchor="ctr" rtlCol="false" tIns="50800" lIns="50800" bIns="50800" rIns="50800"/>
            <a:lstStyle/>
            <a:p>
              <a:pPr algn="ctr">
                <a:lnSpc>
                  <a:spcPts val="2659"/>
                </a:lnSpc>
                <a:spcBef>
                  <a:spcPct val="0"/>
                </a:spcBef>
              </a:pPr>
            </a:p>
          </p:txBody>
        </p:sp>
      </p:grpSp>
      <p:grpSp>
        <p:nvGrpSpPr>
          <p:cNvPr name="Group 12" id="12"/>
          <p:cNvGrpSpPr/>
          <p:nvPr/>
        </p:nvGrpSpPr>
        <p:grpSpPr>
          <a:xfrm rot="0">
            <a:off x="17414602" y="9085772"/>
            <a:ext cx="646680" cy="646680"/>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50A6F"/>
            </a:solidFill>
          </p:spPr>
        </p:sp>
        <p:sp>
          <p:nvSpPr>
            <p:cNvPr name="TextBox 14" id="14"/>
            <p:cNvSpPr txBox="true"/>
            <p:nvPr/>
          </p:nvSpPr>
          <p:spPr>
            <a:xfrm>
              <a:off x="76200" y="28575"/>
              <a:ext cx="660400" cy="708025"/>
            </a:xfrm>
            <a:prstGeom prst="rect">
              <a:avLst/>
            </a:prstGeom>
          </p:spPr>
          <p:txBody>
            <a:bodyPr anchor="ctr" rtlCol="false" tIns="50800" lIns="50800" bIns="50800" rIns="50800"/>
            <a:lstStyle/>
            <a:p>
              <a:pPr algn="ctr">
                <a:lnSpc>
                  <a:spcPts val="2800"/>
                </a:lnSpc>
              </a:pPr>
            </a:p>
          </p:txBody>
        </p:sp>
      </p:grpSp>
      <p:sp>
        <p:nvSpPr>
          <p:cNvPr name="TextBox 15" id="15"/>
          <p:cNvSpPr txBox="true"/>
          <p:nvPr/>
        </p:nvSpPr>
        <p:spPr>
          <a:xfrm rot="0">
            <a:off x="17592686"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Open Sans"/>
                <a:ea typeface="Open Sans"/>
                <a:cs typeface="Open Sans"/>
                <a:sym typeface="Open Sans"/>
              </a:rPr>
              <a:t>63</a:t>
            </a:r>
          </a:p>
        </p:txBody>
      </p:sp>
    </p:spTree>
  </p:cSld>
  <p:clrMapOvr>
    <a:masterClrMapping/>
  </p:clrMapOvr>
  <p:transition spd="slow">
    <p:push dir="l"/>
  </p:transition>
</p:sld>
</file>

<file path=ppt/slides/slide64.xml><?xml version="1.0" encoding="utf-8"?>
<p:sld xmlns:p="http://schemas.openxmlformats.org/presentationml/2006/main" xmlns:a="http://schemas.openxmlformats.org/drawingml/2006/main" xmlns:r="http://schemas.openxmlformats.org/officeDocument/2006/relationships">
  <p:cSld>
    <p:bg>
      <p:bgPr>
        <a:solidFill>
          <a:srgbClr val="090808"/>
        </a:solidFill>
      </p:bgPr>
    </p:bg>
    <p:spTree>
      <p:nvGrpSpPr>
        <p:cNvPr id="1" name=""/>
        <p:cNvGrpSpPr/>
        <p:nvPr/>
      </p:nvGrpSpPr>
      <p:grpSpPr>
        <a:xfrm>
          <a:off x="0" y="0"/>
          <a:ext cx="0" cy="0"/>
          <a:chOff x="0" y="0"/>
          <a:chExt cx="0" cy="0"/>
        </a:xfrm>
      </p:grpSpPr>
      <p:sp>
        <p:nvSpPr>
          <p:cNvPr name="Freeform 2" id="2"/>
          <p:cNvSpPr/>
          <p:nvPr/>
        </p:nvSpPr>
        <p:spPr>
          <a:xfrm flipH="false" flipV="false" rot="0">
            <a:off x="0" y="8641080"/>
            <a:ext cx="9144000" cy="1645920"/>
          </a:xfrm>
          <a:custGeom>
            <a:avLst/>
            <a:gdLst/>
            <a:ahLst/>
            <a:cxnLst/>
            <a:rect r="r" b="b" t="t" l="l"/>
            <a:pathLst>
              <a:path h="1645920" w="9144000">
                <a:moveTo>
                  <a:pt x="0" y="0"/>
                </a:moveTo>
                <a:lnTo>
                  <a:pt x="9144000" y="0"/>
                </a:lnTo>
                <a:lnTo>
                  <a:pt x="9144000" y="1645920"/>
                </a:lnTo>
                <a:lnTo>
                  <a:pt x="0" y="164592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9144000" y="8641080"/>
            <a:ext cx="9144000" cy="1645920"/>
          </a:xfrm>
          <a:custGeom>
            <a:avLst/>
            <a:gdLst/>
            <a:ahLst/>
            <a:cxnLst/>
            <a:rect r="r" b="b" t="t" l="l"/>
            <a:pathLst>
              <a:path h="1645920" w="9144000">
                <a:moveTo>
                  <a:pt x="0" y="0"/>
                </a:moveTo>
                <a:lnTo>
                  <a:pt x="9144000" y="0"/>
                </a:lnTo>
                <a:lnTo>
                  <a:pt x="9144000" y="1645920"/>
                </a:lnTo>
                <a:lnTo>
                  <a:pt x="0" y="164592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418522" y="-123825"/>
            <a:ext cx="2231249" cy="2853923"/>
          </a:xfrm>
          <a:custGeom>
            <a:avLst/>
            <a:gdLst/>
            <a:ahLst/>
            <a:cxnLst/>
            <a:rect r="r" b="b" t="t" l="l"/>
            <a:pathLst>
              <a:path h="2853923" w="2231249">
                <a:moveTo>
                  <a:pt x="0" y="0"/>
                </a:moveTo>
                <a:lnTo>
                  <a:pt x="2231249" y="0"/>
                </a:lnTo>
                <a:lnTo>
                  <a:pt x="2231249" y="2853923"/>
                </a:lnTo>
                <a:lnTo>
                  <a:pt x="0" y="285392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true" flipV="false" rot="0">
            <a:off x="15001673" y="0"/>
            <a:ext cx="2830804" cy="3620796"/>
          </a:xfrm>
          <a:custGeom>
            <a:avLst/>
            <a:gdLst/>
            <a:ahLst/>
            <a:cxnLst/>
            <a:rect r="r" b="b" t="t" l="l"/>
            <a:pathLst>
              <a:path h="3620796" w="2830804">
                <a:moveTo>
                  <a:pt x="2830804" y="0"/>
                </a:moveTo>
                <a:lnTo>
                  <a:pt x="0" y="0"/>
                </a:lnTo>
                <a:lnTo>
                  <a:pt x="0" y="3620796"/>
                </a:lnTo>
                <a:lnTo>
                  <a:pt x="2830804" y="3620796"/>
                </a:lnTo>
                <a:lnTo>
                  <a:pt x="2830804"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4033831" y="1156094"/>
            <a:ext cx="9180921" cy="7337944"/>
          </a:xfrm>
          <a:custGeom>
            <a:avLst/>
            <a:gdLst/>
            <a:ahLst/>
            <a:cxnLst/>
            <a:rect r="r" b="b" t="t" l="l"/>
            <a:pathLst>
              <a:path h="7337944" w="9180921">
                <a:moveTo>
                  <a:pt x="0" y="0"/>
                </a:moveTo>
                <a:lnTo>
                  <a:pt x="9180920" y="0"/>
                </a:lnTo>
                <a:lnTo>
                  <a:pt x="9180920" y="7337944"/>
                </a:lnTo>
                <a:lnTo>
                  <a:pt x="0" y="7337944"/>
                </a:lnTo>
                <a:lnTo>
                  <a:pt x="0" y="0"/>
                </a:lnTo>
                <a:close/>
              </a:path>
            </a:pathLst>
          </a:custGeom>
          <a:blipFill>
            <a:blip r:embed="rId6"/>
            <a:stretch>
              <a:fillRect l="-272749" t="0" r="-152791" b="0"/>
            </a:stretch>
          </a:blipFill>
        </p:spPr>
      </p:sp>
      <p:sp>
        <p:nvSpPr>
          <p:cNvPr name="TextBox 7" id="7"/>
          <p:cNvSpPr txBox="true"/>
          <p:nvPr/>
        </p:nvSpPr>
        <p:spPr>
          <a:xfrm rot="0">
            <a:off x="4033831" y="188515"/>
            <a:ext cx="9854081" cy="967579"/>
          </a:xfrm>
          <a:prstGeom prst="rect">
            <a:avLst/>
          </a:prstGeom>
        </p:spPr>
        <p:txBody>
          <a:bodyPr anchor="t" rtlCol="false" tIns="0" lIns="0" bIns="0" rIns="0">
            <a:spAutoFit/>
          </a:bodyPr>
          <a:lstStyle/>
          <a:p>
            <a:pPr algn="ctr" marL="0" indent="0" lvl="0">
              <a:lnSpc>
                <a:spcPts val="7568"/>
              </a:lnSpc>
              <a:spcBef>
                <a:spcPct val="0"/>
              </a:spcBef>
            </a:pPr>
            <a:r>
              <a:rPr lang="en-US" sz="5406">
                <a:solidFill>
                  <a:srgbClr val="FFFFFF"/>
                </a:solidFill>
                <a:latin typeface="Arcade Gamer"/>
                <a:ea typeface="Arcade Gamer"/>
                <a:cs typeface="Arcade Gamer"/>
                <a:sym typeface="Arcade Gamer"/>
              </a:rPr>
              <a:t>NPC FERREIRO- AFD</a:t>
            </a:r>
          </a:p>
        </p:txBody>
      </p:sp>
      <p:sp>
        <p:nvSpPr>
          <p:cNvPr name="Freeform 8" id="8"/>
          <p:cNvSpPr/>
          <p:nvPr/>
        </p:nvSpPr>
        <p:spPr>
          <a:xfrm flipH="false" flipV="false" rot="0">
            <a:off x="13887912" y="66542"/>
            <a:ext cx="4308464" cy="655246"/>
          </a:xfrm>
          <a:custGeom>
            <a:avLst/>
            <a:gdLst/>
            <a:ahLst/>
            <a:cxnLst/>
            <a:rect r="r" b="b" t="t" l="l"/>
            <a:pathLst>
              <a:path h="655246" w="4308464">
                <a:moveTo>
                  <a:pt x="0" y="0"/>
                </a:moveTo>
                <a:lnTo>
                  <a:pt x="4308463" y="0"/>
                </a:lnTo>
                <a:lnTo>
                  <a:pt x="4308463" y="655245"/>
                </a:lnTo>
                <a:lnTo>
                  <a:pt x="0" y="655245"/>
                </a:lnTo>
                <a:lnTo>
                  <a:pt x="0" y="0"/>
                </a:lnTo>
                <a:close/>
              </a:path>
            </a:pathLst>
          </a:custGeom>
          <a:blipFill>
            <a:blip r:embed="rId6"/>
            <a:stretch>
              <a:fillRect l="0" t="0" r="0" b="0"/>
            </a:stretch>
          </a:blipFill>
        </p:spPr>
      </p:sp>
      <p:grpSp>
        <p:nvGrpSpPr>
          <p:cNvPr name="Group 9" id="9"/>
          <p:cNvGrpSpPr/>
          <p:nvPr/>
        </p:nvGrpSpPr>
        <p:grpSpPr>
          <a:xfrm rot="0">
            <a:off x="16042143" y="66542"/>
            <a:ext cx="789819" cy="655246"/>
            <a:chOff x="0" y="0"/>
            <a:chExt cx="208018" cy="172575"/>
          </a:xfrm>
        </p:grpSpPr>
        <p:sp>
          <p:nvSpPr>
            <p:cNvPr name="Freeform 10" id="10"/>
            <p:cNvSpPr/>
            <p:nvPr/>
          </p:nvSpPr>
          <p:spPr>
            <a:xfrm flipH="false" flipV="false" rot="0">
              <a:off x="0" y="0"/>
              <a:ext cx="208018" cy="172575"/>
            </a:xfrm>
            <a:custGeom>
              <a:avLst/>
              <a:gdLst/>
              <a:ahLst/>
              <a:cxnLst/>
              <a:rect r="r" b="b" t="t" l="l"/>
              <a:pathLst>
                <a:path h="172575" w="208018">
                  <a:moveTo>
                    <a:pt x="0" y="0"/>
                  </a:moveTo>
                  <a:lnTo>
                    <a:pt x="208018" y="0"/>
                  </a:lnTo>
                  <a:lnTo>
                    <a:pt x="208018" y="172575"/>
                  </a:lnTo>
                  <a:lnTo>
                    <a:pt x="0" y="172575"/>
                  </a:lnTo>
                  <a:close/>
                </a:path>
              </a:pathLst>
            </a:custGeom>
            <a:solidFill>
              <a:srgbClr val="000000">
                <a:alpha val="0"/>
              </a:srgbClr>
            </a:solidFill>
            <a:ln w="47625" cap="sq">
              <a:solidFill>
                <a:srgbClr val="B50A6F"/>
              </a:solidFill>
              <a:prstDash val="solid"/>
              <a:miter/>
            </a:ln>
          </p:spPr>
        </p:sp>
        <p:sp>
          <p:nvSpPr>
            <p:cNvPr name="TextBox 11" id="11"/>
            <p:cNvSpPr txBox="true"/>
            <p:nvPr/>
          </p:nvSpPr>
          <p:spPr>
            <a:xfrm>
              <a:off x="0" y="-76200"/>
              <a:ext cx="208018" cy="248775"/>
            </a:xfrm>
            <a:prstGeom prst="rect">
              <a:avLst/>
            </a:prstGeom>
          </p:spPr>
          <p:txBody>
            <a:bodyPr anchor="ctr" rtlCol="false" tIns="50800" lIns="50800" bIns="50800" rIns="50800"/>
            <a:lstStyle/>
            <a:p>
              <a:pPr algn="ctr">
                <a:lnSpc>
                  <a:spcPts val="2659"/>
                </a:lnSpc>
                <a:spcBef>
                  <a:spcPct val="0"/>
                </a:spcBef>
              </a:pPr>
            </a:p>
          </p:txBody>
        </p:sp>
      </p:grpSp>
      <p:grpSp>
        <p:nvGrpSpPr>
          <p:cNvPr name="Group 12" id="12"/>
          <p:cNvGrpSpPr/>
          <p:nvPr/>
        </p:nvGrpSpPr>
        <p:grpSpPr>
          <a:xfrm rot="0">
            <a:off x="17414602" y="9085772"/>
            <a:ext cx="646680" cy="646680"/>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50A6F"/>
            </a:solidFill>
          </p:spPr>
        </p:sp>
        <p:sp>
          <p:nvSpPr>
            <p:cNvPr name="TextBox 14" id="14"/>
            <p:cNvSpPr txBox="true"/>
            <p:nvPr/>
          </p:nvSpPr>
          <p:spPr>
            <a:xfrm>
              <a:off x="76200" y="28575"/>
              <a:ext cx="660400" cy="708025"/>
            </a:xfrm>
            <a:prstGeom prst="rect">
              <a:avLst/>
            </a:prstGeom>
          </p:spPr>
          <p:txBody>
            <a:bodyPr anchor="ctr" rtlCol="false" tIns="50800" lIns="50800" bIns="50800" rIns="50800"/>
            <a:lstStyle/>
            <a:p>
              <a:pPr algn="ctr">
                <a:lnSpc>
                  <a:spcPts val="2800"/>
                </a:lnSpc>
              </a:pPr>
            </a:p>
          </p:txBody>
        </p:sp>
      </p:grpSp>
      <p:sp>
        <p:nvSpPr>
          <p:cNvPr name="TextBox 15" id="15"/>
          <p:cNvSpPr txBox="true"/>
          <p:nvPr/>
        </p:nvSpPr>
        <p:spPr>
          <a:xfrm rot="0">
            <a:off x="17592686"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Open Sans"/>
                <a:ea typeface="Open Sans"/>
                <a:cs typeface="Open Sans"/>
                <a:sym typeface="Open Sans"/>
              </a:rPr>
              <a:t>64</a:t>
            </a:r>
          </a:p>
        </p:txBody>
      </p:sp>
    </p:spTree>
  </p:cSld>
  <p:clrMapOvr>
    <a:masterClrMapping/>
  </p:clrMapOvr>
  <p:transition spd="slow">
    <p:push dir="l"/>
  </p:transition>
</p:sld>
</file>

<file path=ppt/slides/slide65.xml><?xml version="1.0" encoding="utf-8"?>
<p:sld xmlns:p="http://schemas.openxmlformats.org/presentationml/2006/main" xmlns:a="http://schemas.openxmlformats.org/drawingml/2006/main" xmlns:r="http://schemas.openxmlformats.org/officeDocument/2006/relationships">
  <p:cSld>
    <p:bg>
      <p:bgPr>
        <a:solidFill>
          <a:srgbClr val="090808"/>
        </a:solidFill>
      </p:bgPr>
    </p:bg>
    <p:spTree>
      <p:nvGrpSpPr>
        <p:cNvPr id="1" name=""/>
        <p:cNvGrpSpPr/>
        <p:nvPr/>
      </p:nvGrpSpPr>
      <p:grpSpPr>
        <a:xfrm>
          <a:off x="0" y="0"/>
          <a:ext cx="0" cy="0"/>
          <a:chOff x="0" y="0"/>
          <a:chExt cx="0" cy="0"/>
        </a:xfrm>
      </p:grpSpPr>
      <p:sp>
        <p:nvSpPr>
          <p:cNvPr name="Freeform 2" id="2"/>
          <p:cNvSpPr/>
          <p:nvPr/>
        </p:nvSpPr>
        <p:spPr>
          <a:xfrm flipH="false" flipV="false" rot="0">
            <a:off x="0" y="8641080"/>
            <a:ext cx="9144000" cy="1645920"/>
          </a:xfrm>
          <a:custGeom>
            <a:avLst/>
            <a:gdLst/>
            <a:ahLst/>
            <a:cxnLst/>
            <a:rect r="r" b="b" t="t" l="l"/>
            <a:pathLst>
              <a:path h="1645920" w="9144000">
                <a:moveTo>
                  <a:pt x="0" y="0"/>
                </a:moveTo>
                <a:lnTo>
                  <a:pt x="9144000" y="0"/>
                </a:lnTo>
                <a:lnTo>
                  <a:pt x="9144000" y="1645920"/>
                </a:lnTo>
                <a:lnTo>
                  <a:pt x="0" y="164592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9144000" y="8641080"/>
            <a:ext cx="9144000" cy="1645920"/>
          </a:xfrm>
          <a:custGeom>
            <a:avLst/>
            <a:gdLst/>
            <a:ahLst/>
            <a:cxnLst/>
            <a:rect r="r" b="b" t="t" l="l"/>
            <a:pathLst>
              <a:path h="1645920" w="9144000">
                <a:moveTo>
                  <a:pt x="0" y="0"/>
                </a:moveTo>
                <a:lnTo>
                  <a:pt x="9144000" y="0"/>
                </a:lnTo>
                <a:lnTo>
                  <a:pt x="9144000" y="1645920"/>
                </a:lnTo>
                <a:lnTo>
                  <a:pt x="0" y="164592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418522" y="-123825"/>
            <a:ext cx="2231249" cy="2853923"/>
          </a:xfrm>
          <a:custGeom>
            <a:avLst/>
            <a:gdLst/>
            <a:ahLst/>
            <a:cxnLst/>
            <a:rect r="r" b="b" t="t" l="l"/>
            <a:pathLst>
              <a:path h="2853923" w="2231249">
                <a:moveTo>
                  <a:pt x="0" y="0"/>
                </a:moveTo>
                <a:lnTo>
                  <a:pt x="2231249" y="0"/>
                </a:lnTo>
                <a:lnTo>
                  <a:pt x="2231249" y="2853923"/>
                </a:lnTo>
                <a:lnTo>
                  <a:pt x="0" y="285392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true" flipV="false" rot="0">
            <a:off x="15001673" y="0"/>
            <a:ext cx="2830804" cy="3620796"/>
          </a:xfrm>
          <a:custGeom>
            <a:avLst/>
            <a:gdLst/>
            <a:ahLst/>
            <a:cxnLst/>
            <a:rect r="r" b="b" t="t" l="l"/>
            <a:pathLst>
              <a:path h="3620796" w="2830804">
                <a:moveTo>
                  <a:pt x="2830804" y="0"/>
                </a:moveTo>
                <a:lnTo>
                  <a:pt x="0" y="0"/>
                </a:lnTo>
                <a:lnTo>
                  <a:pt x="0" y="3620796"/>
                </a:lnTo>
                <a:lnTo>
                  <a:pt x="2830804" y="3620796"/>
                </a:lnTo>
                <a:lnTo>
                  <a:pt x="2830804"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4033831" y="1156094"/>
            <a:ext cx="9180921" cy="7337944"/>
          </a:xfrm>
          <a:custGeom>
            <a:avLst/>
            <a:gdLst/>
            <a:ahLst/>
            <a:cxnLst/>
            <a:rect r="r" b="b" t="t" l="l"/>
            <a:pathLst>
              <a:path h="7337944" w="9180921">
                <a:moveTo>
                  <a:pt x="0" y="0"/>
                </a:moveTo>
                <a:lnTo>
                  <a:pt x="9180920" y="0"/>
                </a:lnTo>
                <a:lnTo>
                  <a:pt x="9180920" y="7337944"/>
                </a:lnTo>
                <a:lnTo>
                  <a:pt x="0" y="7337944"/>
                </a:lnTo>
                <a:lnTo>
                  <a:pt x="0" y="0"/>
                </a:lnTo>
                <a:close/>
              </a:path>
            </a:pathLst>
          </a:custGeom>
          <a:blipFill>
            <a:blip r:embed="rId6"/>
            <a:stretch>
              <a:fillRect l="-357488" t="0" r="-68052" b="0"/>
            </a:stretch>
          </a:blipFill>
        </p:spPr>
      </p:sp>
      <p:sp>
        <p:nvSpPr>
          <p:cNvPr name="TextBox 7" id="7"/>
          <p:cNvSpPr txBox="true"/>
          <p:nvPr/>
        </p:nvSpPr>
        <p:spPr>
          <a:xfrm rot="0">
            <a:off x="4033831" y="188515"/>
            <a:ext cx="9854081" cy="967579"/>
          </a:xfrm>
          <a:prstGeom prst="rect">
            <a:avLst/>
          </a:prstGeom>
        </p:spPr>
        <p:txBody>
          <a:bodyPr anchor="t" rtlCol="false" tIns="0" lIns="0" bIns="0" rIns="0">
            <a:spAutoFit/>
          </a:bodyPr>
          <a:lstStyle/>
          <a:p>
            <a:pPr algn="ctr" marL="0" indent="0" lvl="0">
              <a:lnSpc>
                <a:spcPts val="7568"/>
              </a:lnSpc>
              <a:spcBef>
                <a:spcPct val="0"/>
              </a:spcBef>
            </a:pPr>
            <a:r>
              <a:rPr lang="en-US" sz="5406">
                <a:solidFill>
                  <a:srgbClr val="FFFFFF"/>
                </a:solidFill>
                <a:latin typeface="Arcade Gamer"/>
                <a:ea typeface="Arcade Gamer"/>
                <a:cs typeface="Arcade Gamer"/>
                <a:sym typeface="Arcade Gamer"/>
              </a:rPr>
              <a:t>NPC FERREIRO- AFD</a:t>
            </a:r>
          </a:p>
        </p:txBody>
      </p:sp>
      <p:sp>
        <p:nvSpPr>
          <p:cNvPr name="Freeform 8" id="8"/>
          <p:cNvSpPr/>
          <p:nvPr/>
        </p:nvSpPr>
        <p:spPr>
          <a:xfrm flipH="false" flipV="false" rot="0">
            <a:off x="13887912" y="66542"/>
            <a:ext cx="4308464" cy="655246"/>
          </a:xfrm>
          <a:custGeom>
            <a:avLst/>
            <a:gdLst/>
            <a:ahLst/>
            <a:cxnLst/>
            <a:rect r="r" b="b" t="t" l="l"/>
            <a:pathLst>
              <a:path h="655246" w="4308464">
                <a:moveTo>
                  <a:pt x="0" y="0"/>
                </a:moveTo>
                <a:lnTo>
                  <a:pt x="4308463" y="0"/>
                </a:lnTo>
                <a:lnTo>
                  <a:pt x="4308463" y="655245"/>
                </a:lnTo>
                <a:lnTo>
                  <a:pt x="0" y="655245"/>
                </a:lnTo>
                <a:lnTo>
                  <a:pt x="0" y="0"/>
                </a:lnTo>
                <a:close/>
              </a:path>
            </a:pathLst>
          </a:custGeom>
          <a:blipFill>
            <a:blip r:embed="rId6"/>
            <a:stretch>
              <a:fillRect l="0" t="0" r="0" b="0"/>
            </a:stretch>
          </a:blipFill>
        </p:spPr>
      </p:sp>
      <p:grpSp>
        <p:nvGrpSpPr>
          <p:cNvPr name="Group 9" id="9"/>
          <p:cNvGrpSpPr/>
          <p:nvPr/>
        </p:nvGrpSpPr>
        <p:grpSpPr>
          <a:xfrm rot="0">
            <a:off x="16695364" y="93259"/>
            <a:ext cx="789819" cy="655246"/>
            <a:chOff x="0" y="0"/>
            <a:chExt cx="208018" cy="172575"/>
          </a:xfrm>
        </p:grpSpPr>
        <p:sp>
          <p:nvSpPr>
            <p:cNvPr name="Freeform 10" id="10"/>
            <p:cNvSpPr/>
            <p:nvPr/>
          </p:nvSpPr>
          <p:spPr>
            <a:xfrm flipH="false" flipV="false" rot="0">
              <a:off x="0" y="0"/>
              <a:ext cx="208018" cy="172575"/>
            </a:xfrm>
            <a:custGeom>
              <a:avLst/>
              <a:gdLst/>
              <a:ahLst/>
              <a:cxnLst/>
              <a:rect r="r" b="b" t="t" l="l"/>
              <a:pathLst>
                <a:path h="172575" w="208018">
                  <a:moveTo>
                    <a:pt x="0" y="0"/>
                  </a:moveTo>
                  <a:lnTo>
                    <a:pt x="208018" y="0"/>
                  </a:lnTo>
                  <a:lnTo>
                    <a:pt x="208018" y="172575"/>
                  </a:lnTo>
                  <a:lnTo>
                    <a:pt x="0" y="172575"/>
                  </a:lnTo>
                  <a:close/>
                </a:path>
              </a:pathLst>
            </a:custGeom>
            <a:solidFill>
              <a:srgbClr val="000000">
                <a:alpha val="0"/>
              </a:srgbClr>
            </a:solidFill>
            <a:ln w="47625" cap="sq">
              <a:solidFill>
                <a:srgbClr val="B50A6F"/>
              </a:solidFill>
              <a:prstDash val="solid"/>
              <a:miter/>
            </a:ln>
          </p:spPr>
        </p:sp>
        <p:sp>
          <p:nvSpPr>
            <p:cNvPr name="TextBox 11" id="11"/>
            <p:cNvSpPr txBox="true"/>
            <p:nvPr/>
          </p:nvSpPr>
          <p:spPr>
            <a:xfrm>
              <a:off x="0" y="-76200"/>
              <a:ext cx="208018" cy="248775"/>
            </a:xfrm>
            <a:prstGeom prst="rect">
              <a:avLst/>
            </a:prstGeom>
          </p:spPr>
          <p:txBody>
            <a:bodyPr anchor="ctr" rtlCol="false" tIns="50800" lIns="50800" bIns="50800" rIns="50800"/>
            <a:lstStyle/>
            <a:p>
              <a:pPr algn="ctr">
                <a:lnSpc>
                  <a:spcPts val="2659"/>
                </a:lnSpc>
                <a:spcBef>
                  <a:spcPct val="0"/>
                </a:spcBef>
              </a:pPr>
            </a:p>
          </p:txBody>
        </p:sp>
      </p:grpSp>
      <p:grpSp>
        <p:nvGrpSpPr>
          <p:cNvPr name="Group 12" id="12"/>
          <p:cNvGrpSpPr/>
          <p:nvPr/>
        </p:nvGrpSpPr>
        <p:grpSpPr>
          <a:xfrm rot="0">
            <a:off x="17414602" y="9085772"/>
            <a:ext cx="646680" cy="646680"/>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50A6F"/>
            </a:solidFill>
          </p:spPr>
        </p:sp>
        <p:sp>
          <p:nvSpPr>
            <p:cNvPr name="TextBox 14" id="14"/>
            <p:cNvSpPr txBox="true"/>
            <p:nvPr/>
          </p:nvSpPr>
          <p:spPr>
            <a:xfrm>
              <a:off x="76200" y="28575"/>
              <a:ext cx="660400" cy="708025"/>
            </a:xfrm>
            <a:prstGeom prst="rect">
              <a:avLst/>
            </a:prstGeom>
          </p:spPr>
          <p:txBody>
            <a:bodyPr anchor="ctr" rtlCol="false" tIns="50800" lIns="50800" bIns="50800" rIns="50800"/>
            <a:lstStyle/>
            <a:p>
              <a:pPr algn="ctr">
                <a:lnSpc>
                  <a:spcPts val="2800"/>
                </a:lnSpc>
              </a:pPr>
            </a:p>
          </p:txBody>
        </p:sp>
      </p:grpSp>
      <p:sp>
        <p:nvSpPr>
          <p:cNvPr name="TextBox 15" id="15"/>
          <p:cNvSpPr txBox="true"/>
          <p:nvPr/>
        </p:nvSpPr>
        <p:spPr>
          <a:xfrm rot="0">
            <a:off x="17592686"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Open Sans"/>
                <a:ea typeface="Open Sans"/>
                <a:cs typeface="Open Sans"/>
                <a:sym typeface="Open Sans"/>
              </a:rPr>
              <a:t>65</a:t>
            </a:r>
          </a:p>
        </p:txBody>
      </p:sp>
    </p:spTree>
  </p:cSld>
  <p:clrMapOvr>
    <a:masterClrMapping/>
  </p:clrMapOvr>
  <p:transition spd="slow">
    <p:push dir="l"/>
  </p:transition>
</p:sld>
</file>

<file path=ppt/slides/slide66.xml><?xml version="1.0" encoding="utf-8"?>
<p:sld xmlns:p="http://schemas.openxmlformats.org/presentationml/2006/main" xmlns:a="http://schemas.openxmlformats.org/drawingml/2006/main" xmlns:r="http://schemas.openxmlformats.org/officeDocument/2006/relationships">
  <p:cSld>
    <p:bg>
      <p:bgPr>
        <a:solidFill>
          <a:srgbClr val="090808"/>
        </a:solidFill>
      </p:bgPr>
    </p:bg>
    <p:spTree>
      <p:nvGrpSpPr>
        <p:cNvPr id="1" name=""/>
        <p:cNvGrpSpPr/>
        <p:nvPr/>
      </p:nvGrpSpPr>
      <p:grpSpPr>
        <a:xfrm>
          <a:off x="0" y="0"/>
          <a:ext cx="0" cy="0"/>
          <a:chOff x="0" y="0"/>
          <a:chExt cx="0" cy="0"/>
        </a:xfrm>
      </p:grpSpPr>
      <p:sp>
        <p:nvSpPr>
          <p:cNvPr name="Freeform 2" id="2"/>
          <p:cNvSpPr/>
          <p:nvPr/>
        </p:nvSpPr>
        <p:spPr>
          <a:xfrm flipH="false" flipV="false" rot="0">
            <a:off x="0" y="8641080"/>
            <a:ext cx="9144000" cy="1645920"/>
          </a:xfrm>
          <a:custGeom>
            <a:avLst/>
            <a:gdLst/>
            <a:ahLst/>
            <a:cxnLst/>
            <a:rect r="r" b="b" t="t" l="l"/>
            <a:pathLst>
              <a:path h="1645920" w="9144000">
                <a:moveTo>
                  <a:pt x="0" y="0"/>
                </a:moveTo>
                <a:lnTo>
                  <a:pt x="9144000" y="0"/>
                </a:lnTo>
                <a:lnTo>
                  <a:pt x="9144000" y="1645920"/>
                </a:lnTo>
                <a:lnTo>
                  <a:pt x="0" y="164592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9144000" y="8641080"/>
            <a:ext cx="9144000" cy="1645920"/>
          </a:xfrm>
          <a:custGeom>
            <a:avLst/>
            <a:gdLst/>
            <a:ahLst/>
            <a:cxnLst/>
            <a:rect r="r" b="b" t="t" l="l"/>
            <a:pathLst>
              <a:path h="1645920" w="9144000">
                <a:moveTo>
                  <a:pt x="0" y="0"/>
                </a:moveTo>
                <a:lnTo>
                  <a:pt x="9144000" y="0"/>
                </a:lnTo>
                <a:lnTo>
                  <a:pt x="9144000" y="1645920"/>
                </a:lnTo>
                <a:lnTo>
                  <a:pt x="0" y="164592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418522" y="-123825"/>
            <a:ext cx="2231249" cy="2853923"/>
          </a:xfrm>
          <a:custGeom>
            <a:avLst/>
            <a:gdLst/>
            <a:ahLst/>
            <a:cxnLst/>
            <a:rect r="r" b="b" t="t" l="l"/>
            <a:pathLst>
              <a:path h="2853923" w="2231249">
                <a:moveTo>
                  <a:pt x="0" y="0"/>
                </a:moveTo>
                <a:lnTo>
                  <a:pt x="2231249" y="0"/>
                </a:lnTo>
                <a:lnTo>
                  <a:pt x="2231249" y="2853923"/>
                </a:lnTo>
                <a:lnTo>
                  <a:pt x="0" y="285392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true" flipV="false" rot="0">
            <a:off x="15001673" y="0"/>
            <a:ext cx="2830804" cy="3620796"/>
          </a:xfrm>
          <a:custGeom>
            <a:avLst/>
            <a:gdLst/>
            <a:ahLst/>
            <a:cxnLst/>
            <a:rect r="r" b="b" t="t" l="l"/>
            <a:pathLst>
              <a:path h="3620796" w="2830804">
                <a:moveTo>
                  <a:pt x="2830804" y="0"/>
                </a:moveTo>
                <a:lnTo>
                  <a:pt x="0" y="0"/>
                </a:lnTo>
                <a:lnTo>
                  <a:pt x="0" y="3620796"/>
                </a:lnTo>
                <a:lnTo>
                  <a:pt x="2830804" y="3620796"/>
                </a:lnTo>
                <a:lnTo>
                  <a:pt x="2830804"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4033831" y="1156094"/>
            <a:ext cx="9180921" cy="7337944"/>
          </a:xfrm>
          <a:custGeom>
            <a:avLst/>
            <a:gdLst/>
            <a:ahLst/>
            <a:cxnLst/>
            <a:rect r="r" b="b" t="t" l="l"/>
            <a:pathLst>
              <a:path h="7337944" w="9180921">
                <a:moveTo>
                  <a:pt x="0" y="0"/>
                </a:moveTo>
                <a:lnTo>
                  <a:pt x="9180920" y="0"/>
                </a:lnTo>
                <a:lnTo>
                  <a:pt x="9180920" y="7337944"/>
                </a:lnTo>
                <a:lnTo>
                  <a:pt x="0" y="7337944"/>
                </a:lnTo>
                <a:lnTo>
                  <a:pt x="0" y="0"/>
                </a:lnTo>
                <a:close/>
              </a:path>
            </a:pathLst>
          </a:custGeom>
          <a:blipFill>
            <a:blip r:embed="rId6"/>
            <a:stretch>
              <a:fillRect l="-425540" t="0" r="0" b="0"/>
            </a:stretch>
          </a:blipFill>
        </p:spPr>
      </p:sp>
      <p:sp>
        <p:nvSpPr>
          <p:cNvPr name="TextBox 7" id="7"/>
          <p:cNvSpPr txBox="true"/>
          <p:nvPr/>
        </p:nvSpPr>
        <p:spPr>
          <a:xfrm rot="0">
            <a:off x="4033831" y="188515"/>
            <a:ext cx="9854081" cy="967579"/>
          </a:xfrm>
          <a:prstGeom prst="rect">
            <a:avLst/>
          </a:prstGeom>
        </p:spPr>
        <p:txBody>
          <a:bodyPr anchor="t" rtlCol="false" tIns="0" lIns="0" bIns="0" rIns="0">
            <a:spAutoFit/>
          </a:bodyPr>
          <a:lstStyle/>
          <a:p>
            <a:pPr algn="ctr" marL="0" indent="0" lvl="0">
              <a:lnSpc>
                <a:spcPts val="7568"/>
              </a:lnSpc>
              <a:spcBef>
                <a:spcPct val="0"/>
              </a:spcBef>
            </a:pPr>
            <a:r>
              <a:rPr lang="en-US" sz="5406">
                <a:solidFill>
                  <a:srgbClr val="FFFFFF"/>
                </a:solidFill>
                <a:latin typeface="Arcade Gamer"/>
                <a:ea typeface="Arcade Gamer"/>
                <a:cs typeface="Arcade Gamer"/>
                <a:sym typeface="Arcade Gamer"/>
              </a:rPr>
              <a:t>NPC FERREIRO- AFD</a:t>
            </a:r>
          </a:p>
        </p:txBody>
      </p:sp>
      <p:sp>
        <p:nvSpPr>
          <p:cNvPr name="Freeform 8" id="8"/>
          <p:cNvSpPr/>
          <p:nvPr/>
        </p:nvSpPr>
        <p:spPr>
          <a:xfrm flipH="false" flipV="false" rot="0">
            <a:off x="13887912" y="66542"/>
            <a:ext cx="4308464" cy="655246"/>
          </a:xfrm>
          <a:custGeom>
            <a:avLst/>
            <a:gdLst/>
            <a:ahLst/>
            <a:cxnLst/>
            <a:rect r="r" b="b" t="t" l="l"/>
            <a:pathLst>
              <a:path h="655246" w="4308464">
                <a:moveTo>
                  <a:pt x="0" y="0"/>
                </a:moveTo>
                <a:lnTo>
                  <a:pt x="4308463" y="0"/>
                </a:lnTo>
                <a:lnTo>
                  <a:pt x="4308463" y="655245"/>
                </a:lnTo>
                <a:lnTo>
                  <a:pt x="0" y="655245"/>
                </a:lnTo>
                <a:lnTo>
                  <a:pt x="0" y="0"/>
                </a:lnTo>
                <a:close/>
              </a:path>
            </a:pathLst>
          </a:custGeom>
          <a:blipFill>
            <a:blip r:embed="rId6"/>
            <a:stretch>
              <a:fillRect l="0" t="0" r="0" b="0"/>
            </a:stretch>
          </a:blipFill>
        </p:spPr>
      </p:sp>
      <p:grpSp>
        <p:nvGrpSpPr>
          <p:cNvPr name="Group 9" id="9"/>
          <p:cNvGrpSpPr/>
          <p:nvPr/>
        </p:nvGrpSpPr>
        <p:grpSpPr>
          <a:xfrm rot="0">
            <a:off x="17406556" y="66542"/>
            <a:ext cx="789819" cy="655246"/>
            <a:chOff x="0" y="0"/>
            <a:chExt cx="208018" cy="172575"/>
          </a:xfrm>
        </p:grpSpPr>
        <p:sp>
          <p:nvSpPr>
            <p:cNvPr name="Freeform 10" id="10"/>
            <p:cNvSpPr/>
            <p:nvPr/>
          </p:nvSpPr>
          <p:spPr>
            <a:xfrm flipH="false" flipV="false" rot="0">
              <a:off x="0" y="0"/>
              <a:ext cx="208018" cy="172575"/>
            </a:xfrm>
            <a:custGeom>
              <a:avLst/>
              <a:gdLst/>
              <a:ahLst/>
              <a:cxnLst/>
              <a:rect r="r" b="b" t="t" l="l"/>
              <a:pathLst>
                <a:path h="172575" w="208018">
                  <a:moveTo>
                    <a:pt x="0" y="0"/>
                  </a:moveTo>
                  <a:lnTo>
                    <a:pt x="208018" y="0"/>
                  </a:lnTo>
                  <a:lnTo>
                    <a:pt x="208018" y="172575"/>
                  </a:lnTo>
                  <a:lnTo>
                    <a:pt x="0" y="172575"/>
                  </a:lnTo>
                  <a:close/>
                </a:path>
              </a:pathLst>
            </a:custGeom>
            <a:solidFill>
              <a:srgbClr val="000000">
                <a:alpha val="0"/>
              </a:srgbClr>
            </a:solidFill>
            <a:ln w="47625" cap="sq">
              <a:solidFill>
                <a:srgbClr val="B50A6F"/>
              </a:solidFill>
              <a:prstDash val="solid"/>
              <a:miter/>
            </a:ln>
          </p:spPr>
        </p:sp>
        <p:sp>
          <p:nvSpPr>
            <p:cNvPr name="TextBox 11" id="11"/>
            <p:cNvSpPr txBox="true"/>
            <p:nvPr/>
          </p:nvSpPr>
          <p:spPr>
            <a:xfrm>
              <a:off x="0" y="-76200"/>
              <a:ext cx="208018" cy="248775"/>
            </a:xfrm>
            <a:prstGeom prst="rect">
              <a:avLst/>
            </a:prstGeom>
          </p:spPr>
          <p:txBody>
            <a:bodyPr anchor="ctr" rtlCol="false" tIns="50800" lIns="50800" bIns="50800" rIns="50800"/>
            <a:lstStyle/>
            <a:p>
              <a:pPr algn="ctr">
                <a:lnSpc>
                  <a:spcPts val="2659"/>
                </a:lnSpc>
                <a:spcBef>
                  <a:spcPct val="0"/>
                </a:spcBef>
              </a:pPr>
            </a:p>
          </p:txBody>
        </p:sp>
      </p:grpSp>
      <p:grpSp>
        <p:nvGrpSpPr>
          <p:cNvPr name="Group 12" id="12"/>
          <p:cNvGrpSpPr/>
          <p:nvPr/>
        </p:nvGrpSpPr>
        <p:grpSpPr>
          <a:xfrm rot="0">
            <a:off x="17414602" y="9085772"/>
            <a:ext cx="646680" cy="646680"/>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50A6F"/>
            </a:solidFill>
          </p:spPr>
        </p:sp>
        <p:sp>
          <p:nvSpPr>
            <p:cNvPr name="TextBox 14" id="14"/>
            <p:cNvSpPr txBox="true"/>
            <p:nvPr/>
          </p:nvSpPr>
          <p:spPr>
            <a:xfrm>
              <a:off x="76200" y="28575"/>
              <a:ext cx="660400" cy="708025"/>
            </a:xfrm>
            <a:prstGeom prst="rect">
              <a:avLst/>
            </a:prstGeom>
          </p:spPr>
          <p:txBody>
            <a:bodyPr anchor="ctr" rtlCol="false" tIns="50800" lIns="50800" bIns="50800" rIns="50800"/>
            <a:lstStyle/>
            <a:p>
              <a:pPr algn="ctr">
                <a:lnSpc>
                  <a:spcPts val="2800"/>
                </a:lnSpc>
              </a:pPr>
            </a:p>
          </p:txBody>
        </p:sp>
      </p:grpSp>
      <p:sp>
        <p:nvSpPr>
          <p:cNvPr name="TextBox 15" id="15"/>
          <p:cNvSpPr txBox="true"/>
          <p:nvPr/>
        </p:nvSpPr>
        <p:spPr>
          <a:xfrm rot="0">
            <a:off x="17592686"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Open Sans"/>
                <a:ea typeface="Open Sans"/>
                <a:cs typeface="Open Sans"/>
                <a:sym typeface="Open Sans"/>
              </a:rPr>
              <a:t>66</a:t>
            </a:r>
          </a:p>
        </p:txBody>
      </p:sp>
    </p:spTree>
  </p:cSld>
  <p:clrMapOvr>
    <a:masterClrMapping/>
  </p:clrMapOvr>
  <p:transition spd="slow">
    <p:push dir="l"/>
  </p:transition>
</p:sld>
</file>

<file path=ppt/slides/slide67.xml><?xml version="1.0" encoding="utf-8"?>
<p:sld xmlns:p="http://schemas.openxmlformats.org/presentationml/2006/main" xmlns:a="http://schemas.openxmlformats.org/drawingml/2006/main" xmlns:r="http://schemas.openxmlformats.org/officeDocument/2006/relationships">
  <p:cSld>
    <p:bg>
      <p:bgPr>
        <a:solidFill>
          <a:srgbClr val="090808"/>
        </a:solidFill>
      </p:bgPr>
    </p:bg>
    <p:spTree>
      <p:nvGrpSpPr>
        <p:cNvPr id="1" name=""/>
        <p:cNvGrpSpPr/>
        <p:nvPr/>
      </p:nvGrpSpPr>
      <p:grpSpPr>
        <a:xfrm>
          <a:off x="0" y="0"/>
          <a:ext cx="0" cy="0"/>
          <a:chOff x="0" y="0"/>
          <a:chExt cx="0" cy="0"/>
        </a:xfrm>
      </p:grpSpPr>
      <p:sp>
        <p:nvSpPr>
          <p:cNvPr name="Freeform 2" id="2"/>
          <p:cNvSpPr/>
          <p:nvPr/>
        </p:nvSpPr>
        <p:spPr>
          <a:xfrm flipH="false" flipV="false" rot="0">
            <a:off x="0" y="8641080"/>
            <a:ext cx="9144000" cy="1645920"/>
          </a:xfrm>
          <a:custGeom>
            <a:avLst/>
            <a:gdLst/>
            <a:ahLst/>
            <a:cxnLst/>
            <a:rect r="r" b="b" t="t" l="l"/>
            <a:pathLst>
              <a:path h="1645920" w="9144000">
                <a:moveTo>
                  <a:pt x="0" y="0"/>
                </a:moveTo>
                <a:lnTo>
                  <a:pt x="9144000" y="0"/>
                </a:lnTo>
                <a:lnTo>
                  <a:pt x="9144000" y="1645920"/>
                </a:lnTo>
                <a:lnTo>
                  <a:pt x="0" y="164592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9144000" y="8641080"/>
            <a:ext cx="9144000" cy="1645920"/>
          </a:xfrm>
          <a:custGeom>
            <a:avLst/>
            <a:gdLst/>
            <a:ahLst/>
            <a:cxnLst/>
            <a:rect r="r" b="b" t="t" l="l"/>
            <a:pathLst>
              <a:path h="1645920" w="9144000">
                <a:moveTo>
                  <a:pt x="0" y="0"/>
                </a:moveTo>
                <a:lnTo>
                  <a:pt x="9144000" y="0"/>
                </a:lnTo>
                <a:lnTo>
                  <a:pt x="9144000" y="1645920"/>
                </a:lnTo>
                <a:lnTo>
                  <a:pt x="0" y="164592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418522" y="-123825"/>
            <a:ext cx="2231249" cy="2853923"/>
          </a:xfrm>
          <a:custGeom>
            <a:avLst/>
            <a:gdLst/>
            <a:ahLst/>
            <a:cxnLst/>
            <a:rect r="r" b="b" t="t" l="l"/>
            <a:pathLst>
              <a:path h="2853923" w="2231249">
                <a:moveTo>
                  <a:pt x="0" y="0"/>
                </a:moveTo>
                <a:lnTo>
                  <a:pt x="2231249" y="0"/>
                </a:lnTo>
                <a:lnTo>
                  <a:pt x="2231249" y="2853923"/>
                </a:lnTo>
                <a:lnTo>
                  <a:pt x="0" y="285392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true" flipV="false" rot="0">
            <a:off x="15001673" y="0"/>
            <a:ext cx="2830804" cy="3620796"/>
          </a:xfrm>
          <a:custGeom>
            <a:avLst/>
            <a:gdLst/>
            <a:ahLst/>
            <a:cxnLst/>
            <a:rect r="r" b="b" t="t" l="l"/>
            <a:pathLst>
              <a:path h="3620796" w="2830804">
                <a:moveTo>
                  <a:pt x="2830804" y="0"/>
                </a:moveTo>
                <a:lnTo>
                  <a:pt x="0" y="0"/>
                </a:lnTo>
                <a:lnTo>
                  <a:pt x="0" y="3620796"/>
                </a:lnTo>
                <a:lnTo>
                  <a:pt x="2830804" y="3620796"/>
                </a:lnTo>
                <a:lnTo>
                  <a:pt x="2830804"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31084" y="3978284"/>
            <a:ext cx="18156916" cy="1994748"/>
          </a:xfrm>
          <a:custGeom>
            <a:avLst/>
            <a:gdLst/>
            <a:ahLst/>
            <a:cxnLst/>
            <a:rect r="r" b="b" t="t" l="l"/>
            <a:pathLst>
              <a:path h="1994748" w="18156916">
                <a:moveTo>
                  <a:pt x="0" y="0"/>
                </a:moveTo>
                <a:lnTo>
                  <a:pt x="18156916" y="0"/>
                </a:lnTo>
                <a:lnTo>
                  <a:pt x="18156916" y="1994748"/>
                </a:lnTo>
                <a:lnTo>
                  <a:pt x="0" y="1994748"/>
                </a:lnTo>
                <a:lnTo>
                  <a:pt x="0" y="0"/>
                </a:lnTo>
                <a:close/>
              </a:path>
            </a:pathLst>
          </a:custGeom>
          <a:blipFill>
            <a:blip r:embed="rId6"/>
            <a:stretch>
              <a:fillRect l="0" t="0" r="0" b="0"/>
            </a:stretch>
          </a:blipFill>
        </p:spPr>
      </p:sp>
      <p:sp>
        <p:nvSpPr>
          <p:cNvPr name="TextBox 7" id="7"/>
          <p:cNvSpPr txBox="true"/>
          <p:nvPr/>
        </p:nvSpPr>
        <p:spPr>
          <a:xfrm rot="0">
            <a:off x="4033831" y="188515"/>
            <a:ext cx="10223681" cy="967579"/>
          </a:xfrm>
          <a:prstGeom prst="rect">
            <a:avLst/>
          </a:prstGeom>
        </p:spPr>
        <p:txBody>
          <a:bodyPr anchor="t" rtlCol="false" tIns="0" lIns="0" bIns="0" rIns="0">
            <a:spAutoFit/>
          </a:bodyPr>
          <a:lstStyle/>
          <a:p>
            <a:pPr algn="ctr" marL="0" indent="0" lvl="0">
              <a:lnSpc>
                <a:spcPts val="7568"/>
              </a:lnSpc>
              <a:spcBef>
                <a:spcPct val="0"/>
              </a:spcBef>
            </a:pPr>
            <a:r>
              <a:rPr lang="en-US" sz="5406">
                <a:solidFill>
                  <a:srgbClr val="FFFFFF"/>
                </a:solidFill>
                <a:latin typeface="Arcade Gamer"/>
                <a:ea typeface="Arcade Gamer"/>
                <a:cs typeface="Arcade Gamer"/>
                <a:sym typeface="Arcade Gamer"/>
              </a:rPr>
              <a:t>NPC INFORMANTE- AFD</a:t>
            </a:r>
          </a:p>
        </p:txBody>
      </p:sp>
      <p:grpSp>
        <p:nvGrpSpPr>
          <p:cNvPr name="Group 8" id="8"/>
          <p:cNvGrpSpPr/>
          <p:nvPr/>
        </p:nvGrpSpPr>
        <p:grpSpPr>
          <a:xfrm rot="0">
            <a:off x="17414602" y="9085772"/>
            <a:ext cx="646680" cy="646680"/>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50A6F"/>
            </a:solidFill>
          </p:spPr>
        </p:sp>
        <p:sp>
          <p:nvSpPr>
            <p:cNvPr name="TextBox 10" id="10"/>
            <p:cNvSpPr txBox="true"/>
            <p:nvPr/>
          </p:nvSpPr>
          <p:spPr>
            <a:xfrm>
              <a:off x="76200" y="28575"/>
              <a:ext cx="660400" cy="708025"/>
            </a:xfrm>
            <a:prstGeom prst="rect">
              <a:avLst/>
            </a:prstGeom>
          </p:spPr>
          <p:txBody>
            <a:bodyPr anchor="ctr" rtlCol="false" tIns="50800" lIns="50800" bIns="50800" rIns="50800"/>
            <a:lstStyle/>
            <a:p>
              <a:pPr algn="ctr">
                <a:lnSpc>
                  <a:spcPts val="2800"/>
                </a:lnSpc>
              </a:pPr>
            </a:p>
          </p:txBody>
        </p:sp>
      </p:grpSp>
      <p:sp>
        <p:nvSpPr>
          <p:cNvPr name="TextBox 11" id="11"/>
          <p:cNvSpPr txBox="true"/>
          <p:nvPr/>
        </p:nvSpPr>
        <p:spPr>
          <a:xfrm rot="0">
            <a:off x="17592686"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Open Sans"/>
                <a:ea typeface="Open Sans"/>
                <a:cs typeface="Open Sans"/>
                <a:sym typeface="Open Sans"/>
              </a:rPr>
              <a:t>67</a:t>
            </a:r>
          </a:p>
        </p:txBody>
      </p:sp>
    </p:spTree>
  </p:cSld>
  <p:clrMapOvr>
    <a:masterClrMapping/>
  </p:clrMapOvr>
  <p:transition spd="slow">
    <p:push dir="l"/>
  </p:transition>
</p:sld>
</file>

<file path=ppt/slides/slide68.xml><?xml version="1.0" encoding="utf-8"?>
<p:sld xmlns:p="http://schemas.openxmlformats.org/presentationml/2006/main" xmlns:a="http://schemas.openxmlformats.org/drawingml/2006/main" xmlns:r="http://schemas.openxmlformats.org/officeDocument/2006/relationships">
  <p:cSld>
    <p:bg>
      <p:bgPr>
        <a:solidFill>
          <a:srgbClr val="090808"/>
        </a:solidFill>
      </p:bgPr>
    </p:bg>
    <p:spTree>
      <p:nvGrpSpPr>
        <p:cNvPr id="1" name=""/>
        <p:cNvGrpSpPr/>
        <p:nvPr/>
      </p:nvGrpSpPr>
      <p:grpSpPr>
        <a:xfrm>
          <a:off x="0" y="0"/>
          <a:ext cx="0" cy="0"/>
          <a:chOff x="0" y="0"/>
          <a:chExt cx="0" cy="0"/>
        </a:xfrm>
      </p:grpSpPr>
      <p:sp>
        <p:nvSpPr>
          <p:cNvPr name="Freeform 2" id="2"/>
          <p:cNvSpPr/>
          <p:nvPr/>
        </p:nvSpPr>
        <p:spPr>
          <a:xfrm flipH="false" flipV="false" rot="0">
            <a:off x="0" y="8641080"/>
            <a:ext cx="9144000" cy="1645920"/>
          </a:xfrm>
          <a:custGeom>
            <a:avLst/>
            <a:gdLst/>
            <a:ahLst/>
            <a:cxnLst/>
            <a:rect r="r" b="b" t="t" l="l"/>
            <a:pathLst>
              <a:path h="1645920" w="9144000">
                <a:moveTo>
                  <a:pt x="0" y="0"/>
                </a:moveTo>
                <a:lnTo>
                  <a:pt x="9144000" y="0"/>
                </a:lnTo>
                <a:lnTo>
                  <a:pt x="9144000" y="1645920"/>
                </a:lnTo>
                <a:lnTo>
                  <a:pt x="0" y="164592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9144000" y="8641080"/>
            <a:ext cx="9144000" cy="1645920"/>
          </a:xfrm>
          <a:custGeom>
            <a:avLst/>
            <a:gdLst/>
            <a:ahLst/>
            <a:cxnLst/>
            <a:rect r="r" b="b" t="t" l="l"/>
            <a:pathLst>
              <a:path h="1645920" w="9144000">
                <a:moveTo>
                  <a:pt x="0" y="0"/>
                </a:moveTo>
                <a:lnTo>
                  <a:pt x="9144000" y="0"/>
                </a:lnTo>
                <a:lnTo>
                  <a:pt x="9144000" y="1645920"/>
                </a:lnTo>
                <a:lnTo>
                  <a:pt x="0" y="164592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418522" y="-123825"/>
            <a:ext cx="2231249" cy="2853923"/>
          </a:xfrm>
          <a:custGeom>
            <a:avLst/>
            <a:gdLst/>
            <a:ahLst/>
            <a:cxnLst/>
            <a:rect r="r" b="b" t="t" l="l"/>
            <a:pathLst>
              <a:path h="2853923" w="2231249">
                <a:moveTo>
                  <a:pt x="0" y="0"/>
                </a:moveTo>
                <a:lnTo>
                  <a:pt x="2231249" y="0"/>
                </a:lnTo>
                <a:lnTo>
                  <a:pt x="2231249" y="2853923"/>
                </a:lnTo>
                <a:lnTo>
                  <a:pt x="0" y="285392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true" flipV="false" rot="0">
            <a:off x="15001673" y="0"/>
            <a:ext cx="2830804" cy="3620796"/>
          </a:xfrm>
          <a:custGeom>
            <a:avLst/>
            <a:gdLst/>
            <a:ahLst/>
            <a:cxnLst/>
            <a:rect r="r" b="b" t="t" l="l"/>
            <a:pathLst>
              <a:path h="3620796" w="2830804">
                <a:moveTo>
                  <a:pt x="2830804" y="0"/>
                </a:moveTo>
                <a:lnTo>
                  <a:pt x="0" y="0"/>
                </a:lnTo>
                <a:lnTo>
                  <a:pt x="0" y="3620796"/>
                </a:lnTo>
                <a:lnTo>
                  <a:pt x="2830804" y="3620796"/>
                </a:lnTo>
                <a:lnTo>
                  <a:pt x="2830804"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476373" y="3785570"/>
            <a:ext cx="17356104" cy="3182243"/>
          </a:xfrm>
          <a:custGeom>
            <a:avLst/>
            <a:gdLst/>
            <a:ahLst/>
            <a:cxnLst/>
            <a:rect r="r" b="b" t="t" l="l"/>
            <a:pathLst>
              <a:path h="3182243" w="17356104">
                <a:moveTo>
                  <a:pt x="0" y="0"/>
                </a:moveTo>
                <a:lnTo>
                  <a:pt x="17356104" y="0"/>
                </a:lnTo>
                <a:lnTo>
                  <a:pt x="17356104" y="3182243"/>
                </a:lnTo>
                <a:lnTo>
                  <a:pt x="0" y="3182243"/>
                </a:lnTo>
                <a:lnTo>
                  <a:pt x="0" y="0"/>
                </a:lnTo>
                <a:close/>
              </a:path>
            </a:pathLst>
          </a:custGeom>
          <a:blipFill>
            <a:blip r:embed="rId6"/>
            <a:stretch>
              <a:fillRect l="0" t="0" r="-66891" b="0"/>
            </a:stretch>
          </a:blipFill>
        </p:spPr>
      </p:sp>
      <p:sp>
        <p:nvSpPr>
          <p:cNvPr name="TextBox 7" id="7"/>
          <p:cNvSpPr txBox="true"/>
          <p:nvPr/>
        </p:nvSpPr>
        <p:spPr>
          <a:xfrm rot="0">
            <a:off x="4033831" y="188515"/>
            <a:ext cx="10223681" cy="967579"/>
          </a:xfrm>
          <a:prstGeom prst="rect">
            <a:avLst/>
          </a:prstGeom>
        </p:spPr>
        <p:txBody>
          <a:bodyPr anchor="t" rtlCol="false" tIns="0" lIns="0" bIns="0" rIns="0">
            <a:spAutoFit/>
          </a:bodyPr>
          <a:lstStyle/>
          <a:p>
            <a:pPr algn="ctr" marL="0" indent="0" lvl="0">
              <a:lnSpc>
                <a:spcPts val="7568"/>
              </a:lnSpc>
              <a:spcBef>
                <a:spcPct val="0"/>
              </a:spcBef>
            </a:pPr>
            <a:r>
              <a:rPr lang="en-US" sz="5406">
                <a:solidFill>
                  <a:srgbClr val="FFFFFF"/>
                </a:solidFill>
                <a:latin typeface="Arcade Gamer"/>
                <a:ea typeface="Arcade Gamer"/>
                <a:cs typeface="Arcade Gamer"/>
                <a:sym typeface="Arcade Gamer"/>
              </a:rPr>
              <a:t>NPC INFORMANTE- AFD</a:t>
            </a:r>
          </a:p>
        </p:txBody>
      </p:sp>
      <p:sp>
        <p:nvSpPr>
          <p:cNvPr name="Freeform 8" id="8"/>
          <p:cNvSpPr/>
          <p:nvPr/>
        </p:nvSpPr>
        <p:spPr>
          <a:xfrm flipH="false" flipV="false" rot="0">
            <a:off x="13618097" y="1308111"/>
            <a:ext cx="4572000" cy="502287"/>
          </a:xfrm>
          <a:custGeom>
            <a:avLst/>
            <a:gdLst/>
            <a:ahLst/>
            <a:cxnLst/>
            <a:rect r="r" b="b" t="t" l="l"/>
            <a:pathLst>
              <a:path h="502287" w="4572000">
                <a:moveTo>
                  <a:pt x="0" y="0"/>
                </a:moveTo>
                <a:lnTo>
                  <a:pt x="4572000" y="0"/>
                </a:lnTo>
                <a:lnTo>
                  <a:pt x="4572000" y="502287"/>
                </a:lnTo>
                <a:lnTo>
                  <a:pt x="0" y="502287"/>
                </a:lnTo>
                <a:lnTo>
                  <a:pt x="0" y="0"/>
                </a:lnTo>
                <a:close/>
              </a:path>
            </a:pathLst>
          </a:custGeom>
          <a:blipFill>
            <a:blip r:embed="rId6"/>
            <a:stretch>
              <a:fillRect l="0" t="0" r="0" b="0"/>
            </a:stretch>
          </a:blipFill>
        </p:spPr>
      </p:sp>
      <p:grpSp>
        <p:nvGrpSpPr>
          <p:cNvPr name="Group 9" id="9"/>
          <p:cNvGrpSpPr/>
          <p:nvPr/>
        </p:nvGrpSpPr>
        <p:grpSpPr>
          <a:xfrm rot="0">
            <a:off x="13618097" y="1308111"/>
            <a:ext cx="2798978" cy="503229"/>
            <a:chOff x="0" y="0"/>
            <a:chExt cx="737179" cy="132538"/>
          </a:xfrm>
        </p:grpSpPr>
        <p:sp>
          <p:nvSpPr>
            <p:cNvPr name="Freeform 10" id="10"/>
            <p:cNvSpPr/>
            <p:nvPr/>
          </p:nvSpPr>
          <p:spPr>
            <a:xfrm flipH="false" flipV="false" rot="0">
              <a:off x="0" y="0"/>
              <a:ext cx="737179" cy="132538"/>
            </a:xfrm>
            <a:custGeom>
              <a:avLst/>
              <a:gdLst/>
              <a:ahLst/>
              <a:cxnLst/>
              <a:rect r="r" b="b" t="t" l="l"/>
              <a:pathLst>
                <a:path h="132538" w="737179">
                  <a:moveTo>
                    <a:pt x="0" y="0"/>
                  </a:moveTo>
                  <a:lnTo>
                    <a:pt x="737179" y="0"/>
                  </a:lnTo>
                  <a:lnTo>
                    <a:pt x="737179" y="132538"/>
                  </a:lnTo>
                  <a:lnTo>
                    <a:pt x="0" y="132538"/>
                  </a:lnTo>
                  <a:close/>
                </a:path>
              </a:pathLst>
            </a:custGeom>
            <a:solidFill>
              <a:srgbClr val="000000">
                <a:alpha val="0"/>
              </a:srgbClr>
            </a:solidFill>
            <a:ln w="47625" cap="sq">
              <a:solidFill>
                <a:srgbClr val="B50A6F"/>
              </a:solidFill>
              <a:prstDash val="solid"/>
              <a:miter/>
            </a:ln>
          </p:spPr>
        </p:sp>
        <p:sp>
          <p:nvSpPr>
            <p:cNvPr name="TextBox 11" id="11"/>
            <p:cNvSpPr txBox="true"/>
            <p:nvPr/>
          </p:nvSpPr>
          <p:spPr>
            <a:xfrm>
              <a:off x="0" y="-76200"/>
              <a:ext cx="737179" cy="208738"/>
            </a:xfrm>
            <a:prstGeom prst="rect">
              <a:avLst/>
            </a:prstGeom>
          </p:spPr>
          <p:txBody>
            <a:bodyPr anchor="ctr" rtlCol="false" tIns="50800" lIns="50800" bIns="50800" rIns="50800"/>
            <a:lstStyle/>
            <a:p>
              <a:pPr algn="ctr">
                <a:lnSpc>
                  <a:spcPts val="2659"/>
                </a:lnSpc>
                <a:spcBef>
                  <a:spcPct val="0"/>
                </a:spcBef>
              </a:pPr>
            </a:p>
          </p:txBody>
        </p:sp>
      </p:grpSp>
      <p:grpSp>
        <p:nvGrpSpPr>
          <p:cNvPr name="Group 12" id="12"/>
          <p:cNvGrpSpPr/>
          <p:nvPr/>
        </p:nvGrpSpPr>
        <p:grpSpPr>
          <a:xfrm rot="0">
            <a:off x="17414602" y="9085772"/>
            <a:ext cx="646680" cy="646680"/>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50A6F"/>
            </a:solidFill>
          </p:spPr>
        </p:sp>
        <p:sp>
          <p:nvSpPr>
            <p:cNvPr name="TextBox 14" id="14"/>
            <p:cNvSpPr txBox="true"/>
            <p:nvPr/>
          </p:nvSpPr>
          <p:spPr>
            <a:xfrm>
              <a:off x="76200" y="28575"/>
              <a:ext cx="660400" cy="708025"/>
            </a:xfrm>
            <a:prstGeom prst="rect">
              <a:avLst/>
            </a:prstGeom>
          </p:spPr>
          <p:txBody>
            <a:bodyPr anchor="ctr" rtlCol="false" tIns="50800" lIns="50800" bIns="50800" rIns="50800"/>
            <a:lstStyle/>
            <a:p>
              <a:pPr algn="ctr">
                <a:lnSpc>
                  <a:spcPts val="2800"/>
                </a:lnSpc>
              </a:pPr>
            </a:p>
          </p:txBody>
        </p:sp>
      </p:grpSp>
      <p:sp>
        <p:nvSpPr>
          <p:cNvPr name="TextBox 15" id="15"/>
          <p:cNvSpPr txBox="true"/>
          <p:nvPr/>
        </p:nvSpPr>
        <p:spPr>
          <a:xfrm rot="0">
            <a:off x="17592686"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Open Sans"/>
                <a:ea typeface="Open Sans"/>
                <a:cs typeface="Open Sans"/>
                <a:sym typeface="Open Sans"/>
              </a:rPr>
              <a:t>68</a:t>
            </a:r>
          </a:p>
        </p:txBody>
      </p:sp>
    </p:spTree>
  </p:cSld>
  <p:clrMapOvr>
    <a:masterClrMapping/>
  </p:clrMapOvr>
  <p:transition spd="slow">
    <p:push dir="l"/>
  </p:transition>
</p:sld>
</file>

<file path=ppt/slides/slide69.xml><?xml version="1.0" encoding="utf-8"?>
<p:sld xmlns:p="http://schemas.openxmlformats.org/presentationml/2006/main" xmlns:a="http://schemas.openxmlformats.org/drawingml/2006/main" xmlns:r="http://schemas.openxmlformats.org/officeDocument/2006/relationships">
  <p:cSld>
    <p:bg>
      <p:bgPr>
        <a:solidFill>
          <a:srgbClr val="090808"/>
        </a:solidFill>
      </p:bgPr>
    </p:bg>
    <p:spTree>
      <p:nvGrpSpPr>
        <p:cNvPr id="1" name=""/>
        <p:cNvGrpSpPr/>
        <p:nvPr/>
      </p:nvGrpSpPr>
      <p:grpSpPr>
        <a:xfrm>
          <a:off x="0" y="0"/>
          <a:ext cx="0" cy="0"/>
          <a:chOff x="0" y="0"/>
          <a:chExt cx="0" cy="0"/>
        </a:xfrm>
      </p:grpSpPr>
      <p:sp>
        <p:nvSpPr>
          <p:cNvPr name="Freeform 2" id="2"/>
          <p:cNvSpPr/>
          <p:nvPr/>
        </p:nvSpPr>
        <p:spPr>
          <a:xfrm flipH="false" flipV="false" rot="0">
            <a:off x="0" y="8641080"/>
            <a:ext cx="9144000" cy="1645920"/>
          </a:xfrm>
          <a:custGeom>
            <a:avLst/>
            <a:gdLst/>
            <a:ahLst/>
            <a:cxnLst/>
            <a:rect r="r" b="b" t="t" l="l"/>
            <a:pathLst>
              <a:path h="1645920" w="9144000">
                <a:moveTo>
                  <a:pt x="0" y="0"/>
                </a:moveTo>
                <a:lnTo>
                  <a:pt x="9144000" y="0"/>
                </a:lnTo>
                <a:lnTo>
                  <a:pt x="9144000" y="1645920"/>
                </a:lnTo>
                <a:lnTo>
                  <a:pt x="0" y="164592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9144000" y="8641080"/>
            <a:ext cx="9144000" cy="1645920"/>
          </a:xfrm>
          <a:custGeom>
            <a:avLst/>
            <a:gdLst/>
            <a:ahLst/>
            <a:cxnLst/>
            <a:rect r="r" b="b" t="t" l="l"/>
            <a:pathLst>
              <a:path h="1645920" w="9144000">
                <a:moveTo>
                  <a:pt x="0" y="0"/>
                </a:moveTo>
                <a:lnTo>
                  <a:pt x="9144000" y="0"/>
                </a:lnTo>
                <a:lnTo>
                  <a:pt x="9144000" y="1645920"/>
                </a:lnTo>
                <a:lnTo>
                  <a:pt x="0" y="164592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418522" y="-123825"/>
            <a:ext cx="2231249" cy="2853923"/>
          </a:xfrm>
          <a:custGeom>
            <a:avLst/>
            <a:gdLst/>
            <a:ahLst/>
            <a:cxnLst/>
            <a:rect r="r" b="b" t="t" l="l"/>
            <a:pathLst>
              <a:path h="2853923" w="2231249">
                <a:moveTo>
                  <a:pt x="0" y="0"/>
                </a:moveTo>
                <a:lnTo>
                  <a:pt x="2231249" y="0"/>
                </a:lnTo>
                <a:lnTo>
                  <a:pt x="2231249" y="2853923"/>
                </a:lnTo>
                <a:lnTo>
                  <a:pt x="0" y="285392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true" flipV="false" rot="0">
            <a:off x="15001673" y="0"/>
            <a:ext cx="2830804" cy="3620796"/>
          </a:xfrm>
          <a:custGeom>
            <a:avLst/>
            <a:gdLst/>
            <a:ahLst/>
            <a:cxnLst/>
            <a:rect r="r" b="b" t="t" l="l"/>
            <a:pathLst>
              <a:path h="3620796" w="2830804">
                <a:moveTo>
                  <a:pt x="2830804" y="0"/>
                </a:moveTo>
                <a:lnTo>
                  <a:pt x="0" y="0"/>
                </a:lnTo>
                <a:lnTo>
                  <a:pt x="0" y="3620796"/>
                </a:lnTo>
                <a:lnTo>
                  <a:pt x="2830804" y="3620796"/>
                </a:lnTo>
                <a:lnTo>
                  <a:pt x="2830804"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476373" y="3785570"/>
            <a:ext cx="17356104" cy="3182243"/>
          </a:xfrm>
          <a:custGeom>
            <a:avLst/>
            <a:gdLst/>
            <a:ahLst/>
            <a:cxnLst/>
            <a:rect r="r" b="b" t="t" l="l"/>
            <a:pathLst>
              <a:path h="3182243" w="17356104">
                <a:moveTo>
                  <a:pt x="0" y="0"/>
                </a:moveTo>
                <a:lnTo>
                  <a:pt x="17356104" y="0"/>
                </a:lnTo>
                <a:lnTo>
                  <a:pt x="17356104" y="3182243"/>
                </a:lnTo>
                <a:lnTo>
                  <a:pt x="0" y="3182243"/>
                </a:lnTo>
                <a:lnTo>
                  <a:pt x="0" y="0"/>
                </a:lnTo>
                <a:close/>
              </a:path>
            </a:pathLst>
          </a:custGeom>
          <a:blipFill>
            <a:blip r:embed="rId6"/>
            <a:stretch>
              <a:fillRect l="-66891" t="0" r="0" b="0"/>
            </a:stretch>
          </a:blipFill>
        </p:spPr>
      </p:sp>
      <p:sp>
        <p:nvSpPr>
          <p:cNvPr name="TextBox 7" id="7"/>
          <p:cNvSpPr txBox="true"/>
          <p:nvPr/>
        </p:nvSpPr>
        <p:spPr>
          <a:xfrm rot="0">
            <a:off x="4033831" y="188515"/>
            <a:ext cx="10223681" cy="967579"/>
          </a:xfrm>
          <a:prstGeom prst="rect">
            <a:avLst/>
          </a:prstGeom>
        </p:spPr>
        <p:txBody>
          <a:bodyPr anchor="t" rtlCol="false" tIns="0" lIns="0" bIns="0" rIns="0">
            <a:spAutoFit/>
          </a:bodyPr>
          <a:lstStyle/>
          <a:p>
            <a:pPr algn="ctr" marL="0" indent="0" lvl="0">
              <a:lnSpc>
                <a:spcPts val="7568"/>
              </a:lnSpc>
              <a:spcBef>
                <a:spcPct val="0"/>
              </a:spcBef>
            </a:pPr>
            <a:r>
              <a:rPr lang="en-US" sz="5406">
                <a:solidFill>
                  <a:srgbClr val="FFFFFF"/>
                </a:solidFill>
                <a:latin typeface="Arcade Gamer"/>
                <a:ea typeface="Arcade Gamer"/>
                <a:cs typeface="Arcade Gamer"/>
                <a:sym typeface="Arcade Gamer"/>
              </a:rPr>
              <a:t>NPC INFORMANTE- AFD</a:t>
            </a:r>
          </a:p>
        </p:txBody>
      </p:sp>
      <p:sp>
        <p:nvSpPr>
          <p:cNvPr name="Freeform 8" id="8"/>
          <p:cNvSpPr/>
          <p:nvPr/>
        </p:nvSpPr>
        <p:spPr>
          <a:xfrm flipH="false" flipV="false" rot="0">
            <a:off x="13618097" y="1308111"/>
            <a:ext cx="4572000" cy="502287"/>
          </a:xfrm>
          <a:custGeom>
            <a:avLst/>
            <a:gdLst/>
            <a:ahLst/>
            <a:cxnLst/>
            <a:rect r="r" b="b" t="t" l="l"/>
            <a:pathLst>
              <a:path h="502287" w="4572000">
                <a:moveTo>
                  <a:pt x="0" y="0"/>
                </a:moveTo>
                <a:lnTo>
                  <a:pt x="4572000" y="0"/>
                </a:lnTo>
                <a:lnTo>
                  <a:pt x="4572000" y="502287"/>
                </a:lnTo>
                <a:lnTo>
                  <a:pt x="0" y="502287"/>
                </a:lnTo>
                <a:lnTo>
                  <a:pt x="0" y="0"/>
                </a:lnTo>
                <a:close/>
              </a:path>
            </a:pathLst>
          </a:custGeom>
          <a:blipFill>
            <a:blip r:embed="rId6"/>
            <a:stretch>
              <a:fillRect l="0" t="0" r="0" b="0"/>
            </a:stretch>
          </a:blipFill>
        </p:spPr>
      </p:sp>
      <p:grpSp>
        <p:nvGrpSpPr>
          <p:cNvPr name="Group 9" id="9"/>
          <p:cNvGrpSpPr/>
          <p:nvPr/>
        </p:nvGrpSpPr>
        <p:grpSpPr>
          <a:xfrm rot="0">
            <a:off x="15391118" y="1303136"/>
            <a:ext cx="2798978" cy="503229"/>
            <a:chOff x="0" y="0"/>
            <a:chExt cx="737179" cy="132538"/>
          </a:xfrm>
        </p:grpSpPr>
        <p:sp>
          <p:nvSpPr>
            <p:cNvPr name="Freeform 10" id="10"/>
            <p:cNvSpPr/>
            <p:nvPr/>
          </p:nvSpPr>
          <p:spPr>
            <a:xfrm flipH="false" flipV="false" rot="0">
              <a:off x="0" y="0"/>
              <a:ext cx="737179" cy="132538"/>
            </a:xfrm>
            <a:custGeom>
              <a:avLst/>
              <a:gdLst/>
              <a:ahLst/>
              <a:cxnLst/>
              <a:rect r="r" b="b" t="t" l="l"/>
              <a:pathLst>
                <a:path h="132538" w="737179">
                  <a:moveTo>
                    <a:pt x="0" y="0"/>
                  </a:moveTo>
                  <a:lnTo>
                    <a:pt x="737179" y="0"/>
                  </a:lnTo>
                  <a:lnTo>
                    <a:pt x="737179" y="132538"/>
                  </a:lnTo>
                  <a:lnTo>
                    <a:pt x="0" y="132538"/>
                  </a:lnTo>
                  <a:close/>
                </a:path>
              </a:pathLst>
            </a:custGeom>
            <a:solidFill>
              <a:srgbClr val="000000">
                <a:alpha val="0"/>
              </a:srgbClr>
            </a:solidFill>
            <a:ln w="47625" cap="sq">
              <a:solidFill>
                <a:srgbClr val="B50A6F"/>
              </a:solidFill>
              <a:prstDash val="solid"/>
              <a:miter/>
            </a:ln>
          </p:spPr>
        </p:sp>
        <p:sp>
          <p:nvSpPr>
            <p:cNvPr name="TextBox 11" id="11"/>
            <p:cNvSpPr txBox="true"/>
            <p:nvPr/>
          </p:nvSpPr>
          <p:spPr>
            <a:xfrm>
              <a:off x="0" y="-76200"/>
              <a:ext cx="737179" cy="208738"/>
            </a:xfrm>
            <a:prstGeom prst="rect">
              <a:avLst/>
            </a:prstGeom>
          </p:spPr>
          <p:txBody>
            <a:bodyPr anchor="ctr" rtlCol="false" tIns="50800" lIns="50800" bIns="50800" rIns="50800"/>
            <a:lstStyle/>
            <a:p>
              <a:pPr algn="ctr">
                <a:lnSpc>
                  <a:spcPts val="2659"/>
                </a:lnSpc>
                <a:spcBef>
                  <a:spcPct val="0"/>
                </a:spcBef>
              </a:pPr>
            </a:p>
          </p:txBody>
        </p:sp>
      </p:grpSp>
      <p:grpSp>
        <p:nvGrpSpPr>
          <p:cNvPr name="Group 12" id="12"/>
          <p:cNvGrpSpPr/>
          <p:nvPr/>
        </p:nvGrpSpPr>
        <p:grpSpPr>
          <a:xfrm rot="0">
            <a:off x="17414602" y="9085772"/>
            <a:ext cx="646680" cy="646680"/>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50A6F"/>
            </a:solidFill>
          </p:spPr>
        </p:sp>
        <p:sp>
          <p:nvSpPr>
            <p:cNvPr name="TextBox 14" id="14"/>
            <p:cNvSpPr txBox="true"/>
            <p:nvPr/>
          </p:nvSpPr>
          <p:spPr>
            <a:xfrm>
              <a:off x="76200" y="28575"/>
              <a:ext cx="660400" cy="708025"/>
            </a:xfrm>
            <a:prstGeom prst="rect">
              <a:avLst/>
            </a:prstGeom>
          </p:spPr>
          <p:txBody>
            <a:bodyPr anchor="ctr" rtlCol="false" tIns="50800" lIns="50800" bIns="50800" rIns="50800"/>
            <a:lstStyle/>
            <a:p>
              <a:pPr algn="ctr">
                <a:lnSpc>
                  <a:spcPts val="2800"/>
                </a:lnSpc>
              </a:pPr>
            </a:p>
          </p:txBody>
        </p:sp>
      </p:grpSp>
      <p:sp>
        <p:nvSpPr>
          <p:cNvPr name="TextBox 15" id="15"/>
          <p:cNvSpPr txBox="true"/>
          <p:nvPr/>
        </p:nvSpPr>
        <p:spPr>
          <a:xfrm rot="0">
            <a:off x="17592686"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Open Sans"/>
                <a:ea typeface="Open Sans"/>
                <a:cs typeface="Open Sans"/>
                <a:sym typeface="Open Sans"/>
              </a:rPr>
              <a:t>69</a:t>
            </a:r>
          </a:p>
        </p:txBody>
      </p:sp>
    </p:spTree>
  </p:cSld>
  <p:clrMapOvr>
    <a:masterClrMapping/>
  </p:clrMapOvr>
  <p:transition spd="slow">
    <p:push dir="l"/>
  </p:transition>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394287" y="8832338"/>
            <a:ext cx="8821166" cy="2277465"/>
          </a:xfrm>
          <a:custGeom>
            <a:avLst/>
            <a:gdLst/>
            <a:ahLst/>
            <a:cxnLst/>
            <a:rect r="r" b="b" t="t" l="l"/>
            <a:pathLst>
              <a:path h="2277465" w="8821166">
                <a:moveTo>
                  <a:pt x="0" y="0"/>
                </a:moveTo>
                <a:lnTo>
                  <a:pt x="8821166" y="0"/>
                </a:lnTo>
                <a:lnTo>
                  <a:pt x="8821166" y="2277465"/>
                </a:lnTo>
                <a:lnTo>
                  <a:pt x="0" y="227746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4794864" y="-108447"/>
            <a:ext cx="669147" cy="1795274"/>
          </a:xfrm>
          <a:custGeom>
            <a:avLst/>
            <a:gdLst/>
            <a:ahLst/>
            <a:cxnLst/>
            <a:rect r="r" b="b" t="t" l="l"/>
            <a:pathLst>
              <a:path h="1795274" w="669147">
                <a:moveTo>
                  <a:pt x="0" y="0"/>
                </a:moveTo>
                <a:lnTo>
                  <a:pt x="669147" y="0"/>
                </a:lnTo>
                <a:lnTo>
                  <a:pt x="669147" y="1795274"/>
                </a:lnTo>
                <a:lnTo>
                  <a:pt x="0" y="179527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8534393" y="8832338"/>
            <a:ext cx="8821166" cy="2277465"/>
          </a:xfrm>
          <a:custGeom>
            <a:avLst/>
            <a:gdLst/>
            <a:ahLst/>
            <a:cxnLst/>
            <a:rect r="r" b="b" t="t" l="l"/>
            <a:pathLst>
              <a:path h="2277465" w="8821166">
                <a:moveTo>
                  <a:pt x="0" y="0"/>
                </a:moveTo>
                <a:lnTo>
                  <a:pt x="8821166" y="0"/>
                </a:lnTo>
                <a:lnTo>
                  <a:pt x="8821166" y="2277465"/>
                </a:lnTo>
                <a:lnTo>
                  <a:pt x="0" y="227746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5" id="5"/>
          <p:cNvGrpSpPr/>
          <p:nvPr/>
        </p:nvGrpSpPr>
        <p:grpSpPr>
          <a:xfrm rot="0">
            <a:off x="1319128" y="1272868"/>
            <a:ext cx="15146345" cy="8136245"/>
            <a:chOff x="0" y="0"/>
            <a:chExt cx="1917132" cy="1029836"/>
          </a:xfrm>
        </p:grpSpPr>
        <p:sp>
          <p:nvSpPr>
            <p:cNvPr name="Freeform 6" id="6"/>
            <p:cNvSpPr/>
            <p:nvPr/>
          </p:nvSpPr>
          <p:spPr>
            <a:xfrm flipH="false" flipV="false" rot="0">
              <a:off x="0" y="0"/>
              <a:ext cx="1917132" cy="1029836"/>
            </a:xfrm>
            <a:custGeom>
              <a:avLst/>
              <a:gdLst/>
              <a:ahLst/>
              <a:cxnLst/>
              <a:rect r="r" b="b" t="t" l="l"/>
              <a:pathLst>
                <a:path h="1029836" w="1917132">
                  <a:moveTo>
                    <a:pt x="1917132" y="0"/>
                  </a:moveTo>
                  <a:lnTo>
                    <a:pt x="0" y="0"/>
                  </a:lnTo>
                  <a:lnTo>
                    <a:pt x="0" y="841876"/>
                  </a:lnTo>
                  <a:lnTo>
                    <a:pt x="157480" y="841876"/>
                  </a:lnTo>
                  <a:lnTo>
                    <a:pt x="157480" y="1029836"/>
                  </a:lnTo>
                  <a:lnTo>
                    <a:pt x="463550" y="841876"/>
                  </a:lnTo>
                  <a:lnTo>
                    <a:pt x="1917132" y="841876"/>
                  </a:lnTo>
                  <a:lnTo>
                    <a:pt x="1917132" y="0"/>
                  </a:lnTo>
                  <a:close/>
                </a:path>
              </a:pathLst>
            </a:custGeom>
            <a:solidFill>
              <a:srgbClr val="3246E2"/>
            </a:solidFill>
          </p:spPr>
        </p:sp>
        <p:sp>
          <p:nvSpPr>
            <p:cNvPr name="TextBox 7" id="7"/>
            <p:cNvSpPr txBox="true"/>
            <p:nvPr/>
          </p:nvSpPr>
          <p:spPr>
            <a:xfrm>
              <a:off x="0" y="-47625"/>
              <a:ext cx="1917132" cy="886961"/>
            </a:xfrm>
            <a:prstGeom prst="rect">
              <a:avLst/>
            </a:prstGeom>
          </p:spPr>
          <p:txBody>
            <a:bodyPr anchor="ctr" rtlCol="false" tIns="50800" lIns="50800" bIns="50800" rIns="50800"/>
            <a:lstStyle/>
            <a:p>
              <a:pPr algn="ctr">
                <a:lnSpc>
                  <a:spcPts val="3214"/>
                </a:lnSpc>
              </a:pPr>
            </a:p>
          </p:txBody>
        </p:sp>
      </p:grpSp>
      <p:sp>
        <p:nvSpPr>
          <p:cNvPr name="Freeform 8" id="8"/>
          <p:cNvSpPr/>
          <p:nvPr/>
        </p:nvSpPr>
        <p:spPr>
          <a:xfrm flipH="false" flipV="false" rot="0">
            <a:off x="15464011" y="0"/>
            <a:ext cx="1257453" cy="3373653"/>
          </a:xfrm>
          <a:custGeom>
            <a:avLst/>
            <a:gdLst/>
            <a:ahLst/>
            <a:cxnLst/>
            <a:rect r="r" b="b" t="t" l="l"/>
            <a:pathLst>
              <a:path h="3373653" w="1257453">
                <a:moveTo>
                  <a:pt x="0" y="0"/>
                </a:moveTo>
                <a:lnTo>
                  <a:pt x="1257453" y="0"/>
                </a:lnTo>
                <a:lnTo>
                  <a:pt x="1257453" y="3373653"/>
                </a:lnTo>
                <a:lnTo>
                  <a:pt x="0" y="337365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9" id="9"/>
          <p:cNvSpPr txBox="true"/>
          <p:nvPr/>
        </p:nvSpPr>
        <p:spPr>
          <a:xfrm rot="0">
            <a:off x="2320590" y="-143980"/>
            <a:ext cx="13143421" cy="1618690"/>
          </a:xfrm>
          <a:prstGeom prst="rect">
            <a:avLst/>
          </a:prstGeom>
        </p:spPr>
        <p:txBody>
          <a:bodyPr anchor="t" rtlCol="false" tIns="0" lIns="0" bIns="0" rIns="0">
            <a:spAutoFit/>
          </a:bodyPr>
          <a:lstStyle/>
          <a:p>
            <a:pPr algn="ctr">
              <a:lnSpc>
                <a:spcPts val="12630"/>
              </a:lnSpc>
            </a:pPr>
            <a:r>
              <a:rPr lang="en-US" sz="9022">
                <a:solidFill>
                  <a:srgbClr val="FFFFFF"/>
                </a:solidFill>
                <a:latin typeface="Arcade Gamer"/>
                <a:ea typeface="Arcade Gamer"/>
                <a:cs typeface="Arcade Gamer"/>
                <a:sym typeface="Arcade Gamer"/>
              </a:rPr>
              <a:t>AFD</a:t>
            </a:r>
          </a:p>
        </p:txBody>
      </p:sp>
      <p:sp>
        <p:nvSpPr>
          <p:cNvPr name="TextBox 10" id="10"/>
          <p:cNvSpPr txBox="true"/>
          <p:nvPr/>
        </p:nvSpPr>
        <p:spPr>
          <a:xfrm rot="0">
            <a:off x="2597167" y="3109028"/>
            <a:ext cx="12866844" cy="4321636"/>
          </a:xfrm>
          <a:prstGeom prst="rect">
            <a:avLst/>
          </a:prstGeom>
        </p:spPr>
        <p:txBody>
          <a:bodyPr anchor="t" rtlCol="false" tIns="0" lIns="0" bIns="0" rIns="0">
            <a:spAutoFit/>
          </a:bodyPr>
          <a:lstStyle/>
          <a:p>
            <a:pPr algn="just" marL="670771" indent="-335386" lvl="1">
              <a:lnSpc>
                <a:spcPts val="4349"/>
              </a:lnSpc>
              <a:buFont typeface="Arial"/>
              <a:buChar char="•"/>
            </a:pPr>
            <a:r>
              <a:rPr lang="en-US" sz="3106">
                <a:solidFill>
                  <a:srgbClr val="FFFFFF"/>
                </a:solidFill>
                <a:latin typeface="Garet"/>
                <a:ea typeface="Garet"/>
                <a:cs typeface="Garet"/>
                <a:sym typeface="Garet"/>
              </a:rPr>
              <a:t>Q é </a:t>
            </a:r>
            <a:r>
              <a:rPr lang="en-US" sz="3106">
                <a:solidFill>
                  <a:srgbClr val="FFFFFF"/>
                </a:solidFill>
                <a:latin typeface="Garet"/>
                <a:ea typeface="Garet"/>
                <a:cs typeface="Garet"/>
                <a:sym typeface="Garet"/>
              </a:rPr>
              <a:t>um conjunto finito de estados;</a:t>
            </a:r>
          </a:p>
          <a:p>
            <a:pPr algn="just" marL="670771" indent="-335386" lvl="1">
              <a:lnSpc>
                <a:spcPts val="4349"/>
              </a:lnSpc>
              <a:buFont typeface="Arial"/>
              <a:buChar char="•"/>
            </a:pPr>
            <a:r>
              <a:rPr lang="en-US" sz="3106">
                <a:solidFill>
                  <a:srgbClr val="FFFFFF"/>
                </a:solidFill>
                <a:latin typeface="Garet"/>
                <a:ea typeface="Garet"/>
                <a:cs typeface="Garet"/>
                <a:sym typeface="Garet"/>
              </a:rPr>
              <a:t>     </a:t>
            </a:r>
            <a:r>
              <a:rPr lang="en-US" sz="3106">
                <a:solidFill>
                  <a:srgbClr val="FFFFFF"/>
                </a:solidFill>
                <a:latin typeface="Garet"/>
                <a:ea typeface="Garet"/>
                <a:cs typeface="Garet"/>
                <a:sym typeface="Garet"/>
              </a:rPr>
              <a:t>é um alfabeto finito de símbolos de entrada;</a:t>
            </a:r>
          </a:p>
          <a:p>
            <a:pPr algn="just" marL="670771" indent="-335386" lvl="1">
              <a:lnSpc>
                <a:spcPts val="4349"/>
              </a:lnSpc>
              <a:buFont typeface="Arial"/>
              <a:buChar char="•"/>
            </a:pPr>
            <a:r>
              <a:rPr lang="en-US" sz="3106">
                <a:solidFill>
                  <a:srgbClr val="FFFFFF"/>
                </a:solidFill>
                <a:latin typeface="Garet"/>
                <a:ea typeface="Garet"/>
                <a:cs typeface="Garet"/>
                <a:sym typeface="Garet"/>
              </a:rPr>
              <a:t>                           : é a função de transição, que associa de forma determinística cada par (estado, símbolo) a um único próximo estado;</a:t>
            </a:r>
          </a:p>
          <a:p>
            <a:pPr algn="just" marL="670771" indent="-335386" lvl="1">
              <a:lnSpc>
                <a:spcPts val="4349"/>
              </a:lnSpc>
              <a:buFont typeface="Arial"/>
              <a:buChar char="•"/>
            </a:pPr>
            <a:r>
              <a:rPr lang="en-US" sz="3106">
                <a:solidFill>
                  <a:srgbClr val="FFFFFF"/>
                </a:solidFill>
                <a:latin typeface="Garet"/>
                <a:ea typeface="Garet"/>
                <a:cs typeface="Garet"/>
                <a:sym typeface="Garet"/>
              </a:rPr>
              <a:t>                    é o estado inicial;</a:t>
            </a:r>
          </a:p>
          <a:p>
            <a:pPr algn="just" marL="670771" indent="-335386" lvl="1">
              <a:lnSpc>
                <a:spcPts val="4349"/>
              </a:lnSpc>
              <a:buFont typeface="Arial"/>
              <a:buChar char="•"/>
            </a:pPr>
            <a:r>
              <a:rPr lang="en-US" sz="3106">
                <a:solidFill>
                  <a:srgbClr val="FFFFFF"/>
                </a:solidFill>
                <a:latin typeface="Garet"/>
                <a:ea typeface="Garet"/>
                <a:cs typeface="Garet"/>
                <a:sym typeface="Garet"/>
              </a:rPr>
              <a:t>                 é o conjunto de estados finais ou de aceitação.</a:t>
            </a:r>
          </a:p>
          <a:p>
            <a:pPr algn="just">
              <a:lnSpc>
                <a:spcPts val="4349"/>
              </a:lnSpc>
            </a:pPr>
          </a:p>
        </p:txBody>
      </p:sp>
      <p:sp>
        <p:nvSpPr>
          <p:cNvPr name="Freeform 11" id="11"/>
          <p:cNvSpPr/>
          <p:nvPr/>
        </p:nvSpPr>
        <p:spPr>
          <a:xfrm flipH="false" flipV="false" rot="0">
            <a:off x="1209727" y="-843413"/>
            <a:ext cx="1257453" cy="3373653"/>
          </a:xfrm>
          <a:custGeom>
            <a:avLst/>
            <a:gdLst/>
            <a:ahLst/>
            <a:cxnLst/>
            <a:rect r="r" b="b" t="t" l="l"/>
            <a:pathLst>
              <a:path h="3373653" w="1257453">
                <a:moveTo>
                  <a:pt x="0" y="0"/>
                </a:moveTo>
                <a:lnTo>
                  <a:pt x="1257453" y="0"/>
                </a:lnTo>
                <a:lnTo>
                  <a:pt x="1257453" y="3373653"/>
                </a:lnTo>
                <a:lnTo>
                  <a:pt x="0" y="337365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2" id="12"/>
          <p:cNvSpPr/>
          <p:nvPr/>
        </p:nvSpPr>
        <p:spPr>
          <a:xfrm flipH="false" flipV="false" rot="0">
            <a:off x="540580" y="-951860"/>
            <a:ext cx="669147" cy="1795274"/>
          </a:xfrm>
          <a:custGeom>
            <a:avLst/>
            <a:gdLst/>
            <a:ahLst/>
            <a:cxnLst/>
            <a:rect r="r" b="b" t="t" l="l"/>
            <a:pathLst>
              <a:path h="1795274" w="669147">
                <a:moveTo>
                  <a:pt x="0" y="0"/>
                </a:moveTo>
                <a:lnTo>
                  <a:pt x="669147" y="0"/>
                </a:lnTo>
                <a:lnTo>
                  <a:pt x="669147" y="1795273"/>
                </a:lnTo>
                <a:lnTo>
                  <a:pt x="0" y="179527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3" id="13"/>
          <p:cNvGrpSpPr/>
          <p:nvPr/>
        </p:nvGrpSpPr>
        <p:grpSpPr>
          <a:xfrm rot="0">
            <a:off x="17341974" y="9085772"/>
            <a:ext cx="646680" cy="646680"/>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52CFF"/>
            </a:solidFill>
          </p:spPr>
        </p:sp>
        <p:sp>
          <p:nvSpPr>
            <p:cNvPr name="TextBox 15" id="15"/>
            <p:cNvSpPr txBox="true"/>
            <p:nvPr/>
          </p:nvSpPr>
          <p:spPr>
            <a:xfrm>
              <a:off x="76200" y="28575"/>
              <a:ext cx="660400" cy="708025"/>
            </a:xfrm>
            <a:prstGeom prst="rect">
              <a:avLst/>
            </a:prstGeom>
          </p:spPr>
          <p:txBody>
            <a:bodyPr anchor="ctr" rtlCol="false" tIns="50800" lIns="50800" bIns="50800" rIns="50800"/>
            <a:lstStyle/>
            <a:p>
              <a:pPr algn="ctr">
                <a:lnSpc>
                  <a:spcPts val="2800"/>
                </a:lnSpc>
              </a:pPr>
            </a:p>
          </p:txBody>
        </p:sp>
      </p:grpSp>
      <p:sp>
        <p:nvSpPr>
          <p:cNvPr name="TextBox 16" id="16"/>
          <p:cNvSpPr txBox="true"/>
          <p:nvPr/>
        </p:nvSpPr>
        <p:spPr>
          <a:xfrm rot="0">
            <a:off x="17592686"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Open Sans"/>
                <a:ea typeface="Open Sans"/>
                <a:cs typeface="Open Sans"/>
                <a:sym typeface="Open Sans"/>
              </a:rPr>
              <a:t>7</a:t>
            </a:r>
          </a:p>
        </p:txBody>
      </p:sp>
      <p:pic>
        <p:nvPicPr>
          <p:cNvPr name="Picture 17" id="17"/>
          <p:cNvPicPr>
            <a:picLocks noChangeAspect="true"/>
          </p:cNvPicPr>
          <p:nvPr/>
        </p:nvPicPr>
        <p:blipFill>
          <a:blip r:embed="rId6"/>
          <a:stretch>
            <a:fillRect/>
          </a:stretch>
        </p:blipFill>
        <p:spPr>
          <a:xfrm rot="0">
            <a:off x="4018146" y="875297"/>
            <a:ext cx="9738360" cy="2558448"/>
          </a:xfrm>
          <a:prstGeom prst="rect">
            <a:avLst/>
          </a:prstGeom>
        </p:spPr>
      </p:pic>
      <p:pic>
        <p:nvPicPr>
          <p:cNvPr name="Picture 18" id="18"/>
          <p:cNvPicPr>
            <a:picLocks noChangeAspect="true"/>
          </p:cNvPicPr>
          <p:nvPr/>
        </p:nvPicPr>
        <p:blipFill>
          <a:blip r:embed="rId7"/>
          <a:stretch>
            <a:fillRect/>
          </a:stretch>
        </p:blipFill>
        <p:spPr>
          <a:xfrm rot="0">
            <a:off x="3069890" y="4076385"/>
            <a:ext cx="2937100" cy="861302"/>
          </a:xfrm>
          <a:prstGeom prst="rect">
            <a:avLst/>
          </a:prstGeom>
        </p:spPr>
      </p:pic>
      <p:pic>
        <p:nvPicPr>
          <p:cNvPr name="Picture 19" id="19"/>
          <p:cNvPicPr>
            <a:picLocks noChangeAspect="true"/>
          </p:cNvPicPr>
          <p:nvPr/>
        </p:nvPicPr>
        <p:blipFill>
          <a:blip r:embed="rId8"/>
          <a:stretch>
            <a:fillRect/>
          </a:stretch>
        </p:blipFill>
        <p:spPr>
          <a:xfrm rot="0">
            <a:off x="3163285" y="3709167"/>
            <a:ext cx="451238" cy="429751"/>
          </a:xfrm>
          <a:prstGeom prst="rect">
            <a:avLst/>
          </a:prstGeom>
        </p:spPr>
      </p:pic>
      <p:pic>
        <p:nvPicPr>
          <p:cNvPr name="Picture 20" id="20"/>
          <p:cNvPicPr>
            <a:picLocks noChangeAspect="true"/>
          </p:cNvPicPr>
          <p:nvPr/>
        </p:nvPicPr>
        <p:blipFill>
          <a:blip r:embed="rId9"/>
          <a:stretch>
            <a:fillRect/>
          </a:stretch>
        </p:blipFill>
        <p:spPr>
          <a:xfrm rot="0">
            <a:off x="3277095" y="5727357"/>
            <a:ext cx="1788268" cy="760405"/>
          </a:xfrm>
          <a:prstGeom prst="rect">
            <a:avLst/>
          </a:prstGeom>
        </p:spPr>
      </p:pic>
      <p:pic>
        <p:nvPicPr>
          <p:cNvPr name="Picture 21" id="21"/>
          <p:cNvPicPr>
            <a:picLocks noChangeAspect="true"/>
          </p:cNvPicPr>
          <p:nvPr/>
        </p:nvPicPr>
        <p:blipFill>
          <a:blip r:embed="rId10"/>
          <a:stretch>
            <a:fillRect/>
          </a:stretch>
        </p:blipFill>
        <p:spPr>
          <a:xfrm rot="0">
            <a:off x="3159606" y="6365338"/>
            <a:ext cx="1860503" cy="794590"/>
          </a:xfrm>
          <a:prstGeom prst="rect">
            <a:avLst/>
          </a:prstGeom>
        </p:spPr>
      </p:pic>
    </p:spTree>
  </p:cSld>
  <p:clrMapOvr>
    <a:masterClrMapping/>
  </p:clrMapOvr>
  <p:transition spd="slow">
    <p:push dir="l"/>
  </p:transition>
</p:sld>
</file>

<file path=ppt/slides/slide70.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339183" y="181801"/>
            <a:ext cx="17434467" cy="9604914"/>
            <a:chOff x="0" y="0"/>
            <a:chExt cx="4591794" cy="2529689"/>
          </a:xfrm>
        </p:grpSpPr>
        <p:sp>
          <p:nvSpPr>
            <p:cNvPr name="Freeform 3" id="3">
              <a:extLst>
                <a:ext uri="{C183D7F6-B498-43B3-948B-1728B52AA6E4}">
                  <adec:decorative xmlns:adec="http://schemas.microsoft.com/office/drawing/2017/decorative" val="1"/>
                </a:ext>
              </a:extLst>
            </p:cNvPr>
            <p:cNvSpPr/>
            <p:nvPr/>
          </p:nvSpPr>
          <p:spPr>
            <a:xfrm flipH="false" flipV="false" rot="0">
              <a:off x="0" y="0"/>
              <a:ext cx="4591794" cy="2529689"/>
            </a:xfrm>
            <a:custGeom>
              <a:avLst/>
              <a:gdLst/>
              <a:ahLst/>
              <a:cxnLst/>
              <a:rect r="r" b="b" t="t" l="l"/>
              <a:pathLst>
                <a:path h="2529689" w="4591794">
                  <a:moveTo>
                    <a:pt x="21759" y="0"/>
                  </a:moveTo>
                  <a:lnTo>
                    <a:pt x="4570035" y="0"/>
                  </a:lnTo>
                  <a:cubicBezTo>
                    <a:pt x="4575806" y="0"/>
                    <a:pt x="4581340" y="2292"/>
                    <a:pt x="4585421" y="6373"/>
                  </a:cubicBezTo>
                  <a:cubicBezTo>
                    <a:pt x="4589501" y="10454"/>
                    <a:pt x="4591794" y="15988"/>
                    <a:pt x="4591794" y="21759"/>
                  </a:cubicBezTo>
                  <a:lnTo>
                    <a:pt x="4591794" y="2507930"/>
                  </a:lnTo>
                  <a:cubicBezTo>
                    <a:pt x="4591794" y="2513701"/>
                    <a:pt x="4589501" y="2519236"/>
                    <a:pt x="4585421" y="2523316"/>
                  </a:cubicBezTo>
                  <a:cubicBezTo>
                    <a:pt x="4581340" y="2527397"/>
                    <a:pt x="4575806" y="2529689"/>
                    <a:pt x="4570035" y="2529689"/>
                  </a:cubicBezTo>
                  <a:lnTo>
                    <a:pt x="21759" y="2529689"/>
                  </a:lnTo>
                  <a:cubicBezTo>
                    <a:pt x="15988" y="2529689"/>
                    <a:pt x="10454" y="2527397"/>
                    <a:pt x="6373" y="2523316"/>
                  </a:cubicBezTo>
                  <a:cubicBezTo>
                    <a:pt x="2292" y="2519236"/>
                    <a:pt x="0" y="2513701"/>
                    <a:pt x="0" y="2507930"/>
                  </a:cubicBezTo>
                  <a:lnTo>
                    <a:pt x="0" y="21759"/>
                  </a:lnTo>
                  <a:cubicBezTo>
                    <a:pt x="0" y="15988"/>
                    <a:pt x="2292" y="10454"/>
                    <a:pt x="6373" y="6373"/>
                  </a:cubicBezTo>
                  <a:cubicBezTo>
                    <a:pt x="10454" y="2292"/>
                    <a:pt x="15988" y="0"/>
                    <a:pt x="21759" y="0"/>
                  </a:cubicBezTo>
                  <a:close/>
                </a:path>
              </a:pathLst>
            </a:custGeom>
            <a:solidFill>
              <a:srgbClr val="000000"/>
            </a:solidFill>
            <a:ln w="47625" cap="rnd">
              <a:solidFill>
                <a:srgbClr val="21EF80"/>
              </a:solidFill>
              <a:prstDash val="solid"/>
              <a:round/>
            </a:ln>
          </p:spPr>
        </p:sp>
        <p:sp>
          <p:nvSpPr>
            <p:cNvPr name="TextBox 4" id="4"/>
            <p:cNvSpPr txBox="true"/>
            <p:nvPr/>
          </p:nvSpPr>
          <p:spPr>
            <a:xfrm>
              <a:off x="0" y="-28575"/>
              <a:ext cx="4591794" cy="2558264"/>
            </a:xfrm>
            <a:prstGeom prst="rect">
              <a:avLst/>
            </a:prstGeom>
          </p:spPr>
          <p:txBody>
            <a:bodyPr anchor="ctr" rtlCol="false" tIns="254000" lIns="254000" bIns="254000" rIns="254000"/>
            <a:lstStyle/>
            <a:p>
              <a:pPr algn="ctr">
                <a:lnSpc>
                  <a:spcPts val="2100"/>
                </a:lnSpc>
              </a:pPr>
            </a:p>
          </p:txBody>
        </p:sp>
      </p:grpSp>
      <p:sp>
        <p:nvSpPr>
          <p:cNvPr name="Freeform 5" id="5" descr="pixelated arrow pointing to the right"/>
          <p:cNvSpPr/>
          <p:nvPr/>
        </p:nvSpPr>
        <p:spPr>
          <a:xfrm flipH="true" flipV="false" rot="0">
            <a:off x="1156094" y="415893"/>
            <a:ext cx="335928" cy="313329"/>
          </a:xfrm>
          <a:custGeom>
            <a:avLst/>
            <a:gdLst/>
            <a:ahLst/>
            <a:cxnLst/>
            <a:rect r="r" b="b" t="t" l="l"/>
            <a:pathLst>
              <a:path h="313329" w="335928">
                <a:moveTo>
                  <a:pt x="335928" y="0"/>
                </a:moveTo>
                <a:lnTo>
                  <a:pt x="0" y="0"/>
                </a:lnTo>
                <a:lnTo>
                  <a:pt x="0" y="313329"/>
                </a:lnTo>
                <a:lnTo>
                  <a:pt x="335928" y="313329"/>
                </a:lnTo>
                <a:lnTo>
                  <a:pt x="335928" y="0"/>
                </a:lnTo>
                <a:close/>
              </a:path>
            </a:pathLst>
          </a:custGeom>
          <a:blipFill>
            <a:blip r:embed="rId2">
              <a:extLst>
                <a:ext uri="{96DAC541-7B7A-43D3-8B79-37D633B846F1}">
                  <asvg:svgBlip xmlns:asvg="http://schemas.microsoft.com/office/drawing/2016/SVG/main" r:embed="rId3"/>
                </a:ext>
              </a:extLst>
            </a:blip>
            <a:stretch>
              <a:fillRect l="0" t="0" r="0" b="0"/>
            </a:stretch>
          </a:blipFill>
        </p:spPr>
      </p:sp>
      <p:pic>
        <p:nvPicPr>
          <p:cNvPr name="Picture 6" id="6">
            <a:hlinkClick action="ppaction://media"/>
          </p:cNvPr>
          <p:cNvPicPr>
            <a:picLocks noChangeAspect="true"/>
          </p:cNvPicPr>
          <p:nvPr>
            <a:videoFile r:link="rId5"/>
            <p:extLst>
              <p:ext uri="{DAA4B4D4-6D71-4841-9C94-3DE7FCFB9230}">
                <p14:media xmlns:p14="http://schemas.microsoft.com/office/powerpoint/2010/main" r:embed="rId6"/>
              </p:ext>
            </p:extLst>
          </p:nvPr>
        </p:nvPicPr>
        <p:blipFill>
          <a:blip r:embed="rId4"/>
          <a:srcRect l="0" t="0" r="0" b="0"/>
          <a:stretch>
            <a:fillRect/>
          </a:stretch>
        </p:blipFill>
        <p:spPr>
          <a:xfrm flipH="false" flipV="false" rot="0">
            <a:off x="1828800" y="1028700"/>
            <a:ext cx="14630400" cy="8229600"/>
          </a:xfrm>
          <a:prstGeom prst="rect">
            <a:avLst/>
          </a:prstGeom>
        </p:spPr>
      </p:pic>
      <p:sp>
        <p:nvSpPr>
          <p:cNvPr name="TextBox 7" id="7"/>
          <p:cNvSpPr txBox="true"/>
          <p:nvPr/>
        </p:nvSpPr>
        <p:spPr>
          <a:xfrm rot="0">
            <a:off x="1597367" y="305857"/>
            <a:ext cx="6563991" cy="495300"/>
          </a:xfrm>
          <a:prstGeom prst="rect">
            <a:avLst/>
          </a:prstGeom>
        </p:spPr>
        <p:txBody>
          <a:bodyPr anchor="t" rtlCol="false" tIns="0" lIns="0" bIns="0" rIns="0">
            <a:spAutoFit/>
          </a:bodyPr>
          <a:lstStyle/>
          <a:p>
            <a:pPr algn="l" marL="0" indent="0" lvl="0">
              <a:lnSpc>
                <a:spcPts val="3600"/>
              </a:lnSpc>
              <a:spcBef>
                <a:spcPct val="0"/>
              </a:spcBef>
            </a:pPr>
            <a:r>
              <a:rPr lang="en-US" sz="3000">
                <a:solidFill>
                  <a:srgbClr val="FFFFFF"/>
                </a:solidFill>
                <a:latin typeface="Arcade Gamer"/>
                <a:ea typeface="Arcade Gamer"/>
                <a:cs typeface="Arcade Gamer"/>
                <a:sym typeface="Arcade Gamer"/>
              </a:rPr>
              <a:t>VÍDEO DO PROGRAMA</a:t>
            </a:r>
          </a:p>
        </p:txBody>
      </p:sp>
      <p:grpSp>
        <p:nvGrpSpPr>
          <p:cNvPr name="Group 8" id="8"/>
          <p:cNvGrpSpPr/>
          <p:nvPr/>
        </p:nvGrpSpPr>
        <p:grpSpPr>
          <a:xfrm rot="0">
            <a:off x="17414602" y="9085772"/>
            <a:ext cx="646680" cy="646680"/>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50A6F"/>
            </a:solidFill>
          </p:spPr>
        </p:sp>
        <p:sp>
          <p:nvSpPr>
            <p:cNvPr name="TextBox 10" id="10"/>
            <p:cNvSpPr txBox="true"/>
            <p:nvPr/>
          </p:nvSpPr>
          <p:spPr>
            <a:xfrm>
              <a:off x="76200" y="28575"/>
              <a:ext cx="660400" cy="708025"/>
            </a:xfrm>
            <a:prstGeom prst="rect">
              <a:avLst/>
            </a:prstGeom>
          </p:spPr>
          <p:txBody>
            <a:bodyPr anchor="ctr" rtlCol="false" tIns="50800" lIns="50800" bIns="50800" rIns="50800"/>
            <a:lstStyle/>
            <a:p>
              <a:pPr algn="ctr">
                <a:lnSpc>
                  <a:spcPts val="2800"/>
                </a:lnSpc>
              </a:pPr>
            </a:p>
          </p:txBody>
        </p:sp>
      </p:grpSp>
      <p:sp>
        <p:nvSpPr>
          <p:cNvPr name="TextBox 11" id="11"/>
          <p:cNvSpPr txBox="true"/>
          <p:nvPr/>
        </p:nvSpPr>
        <p:spPr>
          <a:xfrm rot="0">
            <a:off x="17592686"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Open Sans"/>
                <a:ea typeface="Open Sans"/>
                <a:cs typeface="Open Sans"/>
                <a:sym typeface="Open Sans"/>
              </a:rPr>
              <a:t>70</a:t>
            </a:r>
          </a:p>
        </p:txBody>
      </p:sp>
    </p:spTree>
  </p:cSld>
  <p:clrMapOvr>
    <a:masterClrMapping/>
  </p:clrMapOvr>
  <p:transition spd="slow">
    <p:push dir="l"/>
  </p:transition>
  <p:timing>
    <p:tnLst>
      <p:par>
        <p:cTn dur="indefinite" restart="never" nodeType="tmRoot">
          <p:childTnLst>
            <p:video>
              <p:cMediaNode vol="100000">
                <p:cTn fill="hold" display="false">
                  <p:stCondLst>
                    <p:cond delay="indefinite"/>
                  </p:stCondLst>
                </p:cTn>
                <p:tgtEl>
                  <p:spTgt spid="6"/>
                </p:tgtEl>
              </p:cMediaNode>
            </p:video>
          </p:childTnLst>
        </p:cTn>
      </p:par>
    </p:tnLst>
  </p:timing>
</p:sld>
</file>

<file path=ppt/slides/slide7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2307356" y="8690086"/>
            <a:ext cx="12229780" cy="2090181"/>
          </a:xfrm>
          <a:custGeom>
            <a:avLst/>
            <a:gdLst/>
            <a:ahLst/>
            <a:cxnLst/>
            <a:rect r="r" b="b" t="t" l="l"/>
            <a:pathLst>
              <a:path h="2090181" w="12229780">
                <a:moveTo>
                  <a:pt x="0" y="0"/>
                </a:moveTo>
                <a:lnTo>
                  <a:pt x="12229781" y="0"/>
                </a:lnTo>
                <a:lnTo>
                  <a:pt x="12229781" y="2090180"/>
                </a:lnTo>
                <a:lnTo>
                  <a:pt x="0" y="209018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9475996" y="8690086"/>
            <a:ext cx="12229780" cy="2090181"/>
          </a:xfrm>
          <a:custGeom>
            <a:avLst/>
            <a:gdLst/>
            <a:ahLst/>
            <a:cxnLst/>
            <a:rect r="r" b="b" t="t" l="l"/>
            <a:pathLst>
              <a:path h="2090181" w="12229780">
                <a:moveTo>
                  <a:pt x="0" y="0"/>
                </a:moveTo>
                <a:lnTo>
                  <a:pt x="12229781" y="0"/>
                </a:lnTo>
                <a:lnTo>
                  <a:pt x="12229781" y="2090180"/>
                </a:lnTo>
                <a:lnTo>
                  <a:pt x="0" y="209018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517401" y="7411839"/>
            <a:ext cx="511299" cy="1278247"/>
          </a:xfrm>
          <a:custGeom>
            <a:avLst/>
            <a:gdLst/>
            <a:ahLst/>
            <a:cxnLst/>
            <a:rect r="r" b="b" t="t" l="l"/>
            <a:pathLst>
              <a:path h="1278247" w="511299">
                <a:moveTo>
                  <a:pt x="0" y="0"/>
                </a:moveTo>
                <a:lnTo>
                  <a:pt x="511299" y="0"/>
                </a:lnTo>
                <a:lnTo>
                  <a:pt x="511299" y="1278247"/>
                </a:lnTo>
                <a:lnTo>
                  <a:pt x="0" y="127824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5" id="5"/>
          <p:cNvGrpSpPr/>
          <p:nvPr/>
        </p:nvGrpSpPr>
        <p:grpSpPr>
          <a:xfrm rot="0">
            <a:off x="1973835" y="2834088"/>
            <a:ext cx="14340329" cy="4986383"/>
            <a:chOff x="0" y="0"/>
            <a:chExt cx="3776877" cy="1313286"/>
          </a:xfrm>
        </p:grpSpPr>
        <p:sp>
          <p:nvSpPr>
            <p:cNvPr name="Freeform 6" id="6"/>
            <p:cNvSpPr/>
            <p:nvPr/>
          </p:nvSpPr>
          <p:spPr>
            <a:xfrm flipH="false" flipV="false" rot="0">
              <a:off x="0" y="0"/>
              <a:ext cx="3776877" cy="1313286"/>
            </a:xfrm>
            <a:custGeom>
              <a:avLst/>
              <a:gdLst/>
              <a:ahLst/>
              <a:cxnLst/>
              <a:rect r="r" b="b" t="t" l="l"/>
              <a:pathLst>
                <a:path h="1313286" w="3776877">
                  <a:moveTo>
                    <a:pt x="0" y="0"/>
                  </a:moveTo>
                  <a:lnTo>
                    <a:pt x="3776877" y="0"/>
                  </a:lnTo>
                  <a:lnTo>
                    <a:pt x="3776877" y="1313286"/>
                  </a:lnTo>
                  <a:lnTo>
                    <a:pt x="0" y="1313286"/>
                  </a:lnTo>
                  <a:close/>
                </a:path>
              </a:pathLst>
            </a:custGeom>
            <a:solidFill>
              <a:srgbClr val="000000"/>
            </a:solidFill>
            <a:ln cap="sq">
              <a:noFill/>
              <a:prstDash val="solid"/>
              <a:miter/>
            </a:ln>
          </p:spPr>
        </p:sp>
        <p:sp>
          <p:nvSpPr>
            <p:cNvPr name="TextBox 7" id="7"/>
            <p:cNvSpPr txBox="true"/>
            <p:nvPr/>
          </p:nvSpPr>
          <p:spPr>
            <a:xfrm>
              <a:off x="0" y="-47625"/>
              <a:ext cx="3776877" cy="1360911"/>
            </a:xfrm>
            <a:prstGeom prst="rect">
              <a:avLst/>
            </a:prstGeom>
          </p:spPr>
          <p:txBody>
            <a:bodyPr anchor="ctr" rtlCol="false" tIns="50800" lIns="50800" bIns="50800" rIns="50800"/>
            <a:lstStyle/>
            <a:p>
              <a:pPr algn="ctr" marL="0" indent="0" lvl="0">
                <a:lnSpc>
                  <a:spcPts val="3214"/>
                </a:lnSpc>
                <a:spcBef>
                  <a:spcPct val="0"/>
                </a:spcBef>
              </a:pPr>
            </a:p>
          </p:txBody>
        </p:sp>
      </p:grpSp>
      <p:sp>
        <p:nvSpPr>
          <p:cNvPr name="Freeform 8" id="8"/>
          <p:cNvSpPr/>
          <p:nvPr/>
        </p:nvSpPr>
        <p:spPr>
          <a:xfrm flipH="false" flipV="false" rot="0">
            <a:off x="14648123" y="7389792"/>
            <a:ext cx="2804555" cy="1300294"/>
          </a:xfrm>
          <a:custGeom>
            <a:avLst/>
            <a:gdLst/>
            <a:ahLst/>
            <a:cxnLst/>
            <a:rect r="r" b="b" t="t" l="l"/>
            <a:pathLst>
              <a:path h="1300294" w="2804555">
                <a:moveTo>
                  <a:pt x="0" y="0"/>
                </a:moveTo>
                <a:lnTo>
                  <a:pt x="2804556" y="0"/>
                </a:lnTo>
                <a:lnTo>
                  <a:pt x="2804556" y="1300294"/>
                </a:lnTo>
                <a:lnTo>
                  <a:pt x="0" y="130029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0">
            <a:off x="1148991" y="5494654"/>
            <a:ext cx="1649689" cy="3217479"/>
          </a:xfrm>
          <a:custGeom>
            <a:avLst/>
            <a:gdLst/>
            <a:ahLst/>
            <a:cxnLst/>
            <a:rect r="r" b="b" t="t" l="l"/>
            <a:pathLst>
              <a:path h="3217479" w="1649689">
                <a:moveTo>
                  <a:pt x="0" y="0"/>
                </a:moveTo>
                <a:lnTo>
                  <a:pt x="1649689" y="0"/>
                </a:lnTo>
                <a:lnTo>
                  <a:pt x="1649689" y="3217479"/>
                </a:lnTo>
                <a:lnTo>
                  <a:pt x="0" y="321747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AutoShape 10" id="10"/>
          <p:cNvSpPr/>
          <p:nvPr/>
        </p:nvSpPr>
        <p:spPr>
          <a:xfrm rot="0">
            <a:off x="2747897" y="5124450"/>
            <a:ext cx="12792207" cy="0"/>
          </a:xfrm>
          <a:prstGeom prst="line">
            <a:avLst/>
          </a:prstGeom>
          <a:ln cap="flat" w="38100">
            <a:solidFill>
              <a:srgbClr val="FFFFFF"/>
            </a:solidFill>
            <a:prstDash val="solid"/>
            <a:headEnd type="none" len="sm" w="sm"/>
            <a:tailEnd type="none" len="sm" w="sm"/>
          </a:ln>
        </p:spPr>
      </p:sp>
      <p:sp>
        <p:nvSpPr>
          <p:cNvPr name="TextBox 11" id="11"/>
          <p:cNvSpPr txBox="true"/>
          <p:nvPr/>
        </p:nvSpPr>
        <p:spPr>
          <a:xfrm rot="0">
            <a:off x="2237599" y="1167759"/>
            <a:ext cx="13812802" cy="1318962"/>
          </a:xfrm>
          <a:prstGeom prst="rect">
            <a:avLst/>
          </a:prstGeom>
        </p:spPr>
        <p:txBody>
          <a:bodyPr anchor="t" rtlCol="false" tIns="0" lIns="0" bIns="0" rIns="0">
            <a:spAutoFit/>
          </a:bodyPr>
          <a:lstStyle/>
          <a:p>
            <a:pPr algn="ctr" marL="0" indent="0" lvl="0">
              <a:lnSpc>
                <a:spcPts val="10251"/>
              </a:lnSpc>
              <a:spcBef>
                <a:spcPct val="0"/>
              </a:spcBef>
            </a:pPr>
            <a:r>
              <a:rPr lang="en-US" sz="7322">
                <a:solidFill>
                  <a:srgbClr val="FFFFFF"/>
                </a:solidFill>
                <a:latin typeface="Arcade Gamer"/>
                <a:ea typeface="Arcade Gamer"/>
                <a:cs typeface="Arcade Gamer"/>
                <a:sym typeface="Arcade Gamer"/>
              </a:rPr>
              <a:t>OBSERVAÇÕES</a:t>
            </a:r>
          </a:p>
        </p:txBody>
      </p:sp>
      <p:sp>
        <p:nvSpPr>
          <p:cNvPr name="TextBox 12" id="12"/>
          <p:cNvSpPr txBox="true"/>
          <p:nvPr/>
        </p:nvSpPr>
        <p:spPr>
          <a:xfrm rot="0">
            <a:off x="4082544" y="5604044"/>
            <a:ext cx="10122913" cy="489700"/>
          </a:xfrm>
          <a:prstGeom prst="rect">
            <a:avLst/>
          </a:prstGeom>
        </p:spPr>
        <p:txBody>
          <a:bodyPr anchor="t" rtlCol="false" tIns="0" lIns="0" bIns="0" rIns="0">
            <a:spAutoFit/>
          </a:bodyPr>
          <a:lstStyle/>
          <a:p>
            <a:pPr algn="ctr">
              <a:lnSpc>
                <a:spcPts val="3983"/>
              </a:lnSpc>
            </a:pPr>
            <a:r>
              <a:rPr lang="en-US" sz="2845">
                <a:solidFill>
                  <a:srgbClr val="FFFFFF"/>
                </a:solidFill>
                <a:latin typeface="Garet"/>
                <a:ea typeface="Garet"/>
                <a:cs typeface="Garet"/>
                <a:sym typeface="Garet"/>
              </a:rPr>
              <a:t>“Handlers de Ação”</a:t>
            </a:r>
          </a:p>
        </p:txBody>
      </p:sp>
      <p:sp>
        <p:nvSpPr>
          <p:cNvPr name="Freeform 13" id="13"/>
          <p:cNvSpPr/>
          <p:nvPr/>
        </p:nvSpPr>
        <p:spPr>
          <a:xfrm flipH="false" flipV="false" rot="0">
            <a:off x="8055032" y="3231558"/>
            <a:ext cx="2177936" cy="1698790"/>
          </a:xfrm>
          <a:custGeom>
            <a:avLst/>
            <a:gdLst/>
            <a:ahLst/>
            <a:cxnLst/>
            <a:rect r="r" b="b" t="t" l="l"/>
            <a:pathLst>
              <a:path h="1698790" w="2177936">
                <a:moveTo>
                  <a:pt x="0" y="0"/>
                </a:moveTo>
                <a:lnTo>
                  <a:pt x="2177936" y="0"/>
                </a:lnTo>
                <a:lnTo>
                  <a:pt x="2177936" y="1698791"/>
                </a:lnTo>
                <a:lnTo>
                  <a:pt x="0" y="1698791"/>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grpSp>
        <p:nvGrpSpPr>
          <p:cNvPr name="Group 14" id="14"/>
          <p:cNvGrpSpPr/>
          <p:nvPr/>
        </p:nvGrpSpPr>
        <p:grpSpPr>
          <a:xfrm rot="0">
            <a:off x="17414602" y="9085772"/>
            <a:ext cx="646680" cy="646680"/>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50A6F"/>
            </a:solidFill>
          </p:spPr>
        </p:sp>
        <p:sp>
          <p:nvSpPr>
            <p:cNvPr name="TextBox 16" id="16"/>
            <p:cNvSpPr txBox="true"/>
            <p:nvPr/>
          </p:nvSpPr>
          <p:spPr>
            <a:xfrm>
              <a:off x="76200" y="28575"/>
              <a:ext cx="660400" cy="708025"/>
            </a:xfrm>
            <a:prstGeom prst="rect">
              <a:avLst/>
            </a:prstGeom>
          </p:spPr>
          <p:txBody>
            <a:bodyPr anchor="ctr" rtlCol="false" tIns="50800" lIns="50800" bIns="50800" rIns="50800"/>
            <a:lstStyle/>
            <a:p>
              <a:pPr algn="ctr">
                <a:lnSpc>
                  <a:spcPts val="2800"/>
                </a:lnSpc>
              </a:pPr>
            </a:p>
          </p:txBody>
        </p:sp>
      </p:grpSp>
      <p:sp>
        <p:nvSpPr>
          <p:cNvPr name="TextBox 17" id="17"/>
          <p:cNvSpPr txBox="true"/>
          <p:nvPr/>
        </p:nvSpPr>
        <p:spPr>
          <a:xfrm rot="0">
            <a:off x="17592686"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Open Sans"/>
                <a:ea typeface="Open Sans"/>
                <a:cs typeface="Open Sans"/>
                <a:sym typeface="Open Sans"/>
              </a:rPr>
              <a:t>71</a:t>
            </a:r>
          </a:p>
        </p:txBody>
      </p:sp>
    </p:spTree>
  </p:cSld>
  <p:clrMapOvr>
    <a:masterClrMapping/>
  </p:clrMapOvr>
  <p:transition spd="slow">
    <p:push dir="l"/>
  </p:transition>
</p:sld>
</file>

<file path=ppt/slides/slide72.xml><?xml version="1.0" encoding="utf-8"?>
<p:sld xmlns:p="http://schemas.openxmlformats.org/presentationml/2006/main" xmlns:a="http://schemas.openxmlformats.org/drawingml/2006/main" xmlns:r="http://schemas.openxmlformats.org/officeDocument/2006/relationships">
  <p:cSld>
    <p:bg>
      <p:bgPr>
        <a:solidFill>
          <a:srgbClr val="090808"/>
        </a:solidFill>
      </p:bgPr>
    </p:bg>
    <p:spTree>
      <p:nvGrpSpPr>
        <p:cNvPr id="1" name=""/>
        <p:cNvGrpSpPr/>
        <p:nvPr/>
      </p:nvGrpSpPr>
      <p:grpSpPr>
        <a:xfrm>
          <a:off x="0" y="0"/>
          <a:ext cx="0" cy="0"/>
          <a:chOff x="0" y="0"/>
          <a:chExt cx="0" cy="0"/>
        </a:xfrm>
      </p:grpSpPr>
      <p:sp>
        <p:nvSpPr>
          <p:cNvPr name="Freeform 2" id="2"/>
          <p:cNvSpPr/>
          <p:nvPr/>
        </p:nvSpPr>
        <p:spPr>
          <a:xfrm flipH="false" flipV="false" rot="0">
            <a:off x="848557" y="502213"/>
            <a:ext cx="2796889" cy="508525"/>
          </a:xfrm>
          <a:custGeom>
            <a:avLst/>
            <a:gdLst/>
            <a:ahLst/>
            <a:cxnLst/>
            <a:rect r="r" b="b" t="t" l="l"/>
            <a:pathLst>
              <a:path h="508525" w="2796889">
                <a:moveTo>
                  <a:pt x="0" y="0"/>
                </a:moveTo>
                <a:lnTo>
                  <a:pt x="2796889" y="0"/>
                </a:lnTo>
                <a:lnTo>
                  <a:pt x="2796889" y="508526"/>
                </a:lnTo>
                <a:lnTo>
                  <a:pt x="0" y="50852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38999" y="9657919"/>
            <a:ext cx="4093473" cy="781481"/>
          </a:xfrm>
          <a:custGeom>
            <a:avLst/>
            <a:gdLst/>
            <a:ahLst/>
            <a:cxnLst/>
            <a:rect r="r" b="b" t="t" l="l"/>
            <a:pathLst>
              <a:path h="781481" w="4093473">
                <a:moveTo>
                  <a:pt x="0" y="0"/>
                </a:moveTo>
                <a:lnTo>
                  <a:pt x="4093472" y="0"/>
                </a:lnTo>
                <a:lnTo>
                  <a:pt x="4093472" y="781481"/>
                </a:lnTo>
                <a:lnTo>
                  <a:pt x="0" y="78148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2670034" y="9657919"/>
            <a:ext cx="4093473" cy="781481"/>
          </a:xfrm>
          <a:custGeom>
            <a:avLst/>
            <a:gdLst/>
            <a:ahLst/>
            <a:cxnLst/>
            <a:rect r="r" b="b" t="t" l="l"/>
            <a:pathLst>
              <a:path h="781481" w="4093473">
                <a:moveTo>
                  <a:pt x="0" y="0"/>
                </a:moveTo>
                <a:lnTo>
                  <a:pt x="4093473" y="0"/>
                </a:lnTo>
                <a:lnTo>
                  <a:pt x="4093473" y="781481"/>
                </a:lnTo>
                <a:lnTo>
                  <a:pt x="0" y="78148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6763507" y="9657919"/>
            <a:ext cx="1558919" cy="742609"/>
          </a:xfrm>
          <a:custGeom>
            <a:avLst/>
            <a:gdLst/>
            <a:ahLst/>
            <a:cxnLst/>
            <a:rect r="r" b="b" t="t" l="l"/>
            <a:pathLst>
              <a:path h="742609" w="1558919">
                <a:moveTo>
                  <a:pt x="0" y="0"/>
                </a:moveTo>
                <a:lnTo>
                  <a:pt x="1558918" y="0"/>
                </a:lnTo>
                <a:lnTo>
                  <a:pt x="1558918" y="742609"/>
                </a:lnTo>
                <a:lnTo>
                  <a:pt x="0" y="742609"/>
                </a:lnTo>
                <a:lnTo>
                  <a:pt x="0" y="0"/>
                </a:lnTo>
                <a:close/>
              </a:path>
            </a:pathLst>
          </a:custGeom>
          <a:blipFill>
            <a:blip r:embed="rId4">
              <a:extLst>
                <a:ext uri="{96DAC541-7B7A-43D3-8B79-37D633B846F1}">
                  <asvg:svgBlip xmlns:asvg="http://schemas.microsoft.com/office/drawing/2016/SVG/main" r:embed="rId5"/>
                </a:ext>
              </a:extLst>
            </a:blip>
            <a:stretch>
              <a:fillRect l="0" t="0" r="-162584" b="-5234"/>
            </a:stretch>
          </a:blipFill>
        </p:spPr>
      </p:sp>
      <p:sp>
        <p:nvSpPr>
          <p:cNvPr name="Freeform 6" id="6"/>
          <p:cNvSpPr/>
          <p:nvPr/>
        </p:nvSpPr>
        <p:spPr>
          <a:xfrm flipH="false" flipV="false" rot="0">
            <a:off x="16133785" y="6832600"/>
            <a:ext cx="1621470" cy="3012867"/>
          </a:xfrm>
          <a:custGeom>
            <a:avLst/>
            <a:gdLst/>
            <a:ahLst/>
            <a:cxnLst/>
            <a:rect r="r" b="b" t="t" l="l"/>
            <a:pathLst>
              <a:path h="3012867" w="1621470">
                <a:moveTo>
                  <a:pt x="0" y="0"/>
                </a:moveTo>
                <a:lnTo>
                  <a:pt x="1621470" y="0"/>
                </a:lnTo>
                <a:lnTo>
                  <a:pt x="1621470" y="3012867"/>
                </a:lnTo>
                <a:lnTo>
                  <a:pt x="0" y="301286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15950927" y="1293326"/>
            <a:ext cx="993593" cy="899653"/>
          </a:xfrm>
          <a:custGeom>
            <a:avLst/>
            <a:gdLst/>
            <a:ahLst/>
            <a:cxnLst/>
            <a:rect r="r" b="b" t="t" l="l"/>
            <a:pathLst>
              <a:path h="899653" w="993593">
                <a:moveTo>
                  <a:pt x="0" y="0"/>
                </a:moveTo>
                <a:lnTo>
                  <a:pt x="993593" y="0"/>
                </a:lnTo>
                <a:lnTo>
                  <a:pt x="993593" y="899653"/>
                </a:lnTo>
                <a:lnTo>
                  <a:pt x="0" y="89965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8" id="8"/>
          <p:cNvSpPr/>
          <p:nvPr/>
        </p:nvSpPr>
        <p:spPr>
          <a:xfrm flipH="false" flipV="false" rot="0">
            <a:off x="5551624" y="9657919"/>
            <a:ext cx="7315200" cy="1103930"/>
          </a:xfrm>
          <a:custGeom>
            <a:avLst/>
            <a:gdLst/>
            <a:ahLst/>
            <a:cxnLst/>
            <a:rect r="r" b="b" t="t" l="l"/>
            <a:pathLst>
              <a:path h="1103930" w="7315200">
                <a:moveTo>
                  <a:pt x="0" y="0"/>
                </a:moveTo>
                <a:lnTo>
                  <a:pt x="7315200" y="0"/>
                </a:lnTo>
                <a:lnTo>
                  <a:pt x="7315200" y="1103930"/>
                </a:lnTo>
                <a:lnTo>
                  <a:pt x="0" y="110393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9" id="9"/>
          <p:cNvSpPr/>
          <p:nvPr/>
        </p:nvSpPr>
        <p:spPr>
          <a:xfrm flipH="false" flipV="false" rot="0">
            <a:off x="4132471" y="9657919"/>
            <a:ext cx="2266608" cy="781481"/>
          </a:xfrm>
          <a:custGeom>
            <a:avLst/>
            <a:gdLst/>
            <a:ahLst/>
            <a:cxnLst/>
            <a:rect r="r" b="b" t="t" l="l"/>
            <a:pathLst>
              <a:path h="781481" w="2266608">
                <a:moveTo>
                  <a:pt x="0" y="0"/>
                </a:moveTo>
                <a:lnTo>
                  <a:pt x="2266608" y="0"/>
                </a:lnTo>
                <a:lnTo>
                  <a:pt x="2266608" y="781481"/>
                </a:lnTo>
                <a:lnTo>
                  <a:pt x="0" y="781481"/>
                </a:lnTo>
                <a:lnTo>
                  <a:pt x="0" y="0"/>
                </a:lnTo>
                <a:close/>
              </a:path>
            </a:pathLst>
          </a:custGeom>
          <a:blipFill>
            <a:blip r:embed="rId4">
              <a:extLst>
                <a:ext uri="{96DAC541-7B7A-43D3-8B79-37D633B846F1}">
                  <asvg:svgBlip xmlns:asvg="http://schemas.microsoft.com/office/drawing/2016/SVG/main" r:embed="rId5"/>
                </a:ext>
              </a:extLst>
            </a:blip>
            <a:stretch>
              <a:fillRect l="0" t="0" r="-80599" b="0"/>
            </a:stretch>
          </a:blipFill>
        </p:spPr>
      </p:sp>
      <p:sp>
        <p:nvSpPr>
          <p:cNvPr name="Freeform 10" id="10"/>
          <p:cNvSpPr/>
          <p:nvPr/>
        </p:nvSpPr>
        <p:spPr>
          <a:xfrm flipH="false" flipV="false" rot="0">
            <a:off x="38999" y="3029927"/>
            <a:ext cx="1361751" cy="6627992"/>
          </a:xfrm>
          <a:custGeom>
            <a:avLst/>
            <a:gdLst/>
            <a:ahLst/>
            <a:cxnLst/>
            <a:rect r="r" b="b" t="t" l="l"/>
            <a:pathLst>
              <a:path h="6627992" w="1361751">
                <a:moveTo>
                  <a:pt x="0" y="0"/>
                </a:moveTo>
                <a:lnTo>
                  <a:pt x="1361751" y="0"/>
                </a:lnTo>
                <a:lnTo>
                  <a:pt x="1361751" y="6627992"/>
                </a:lnTo>
                <a:lnTo>
                  <a:pt x="0" y="6627992"/>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11" id="11"/>
          <p:cNvSpPr txBox="true"/>
          <p:nvPr/>
        </p:nvSpPr>
        <p:spPr>
          <a:xfrm rot="0">
            <a:off x="4776824" y="1112351"/>
            <a:ext cx="8734353" cy="1151890"/>
          </a:xfrm>
          <a:prstGeom prst="rect">
            <a:avLst/>
          </a:prstGeom>
        </p:spPr>
        <p:txBody>
          <a:bodyPr anchor="t" rtlCol="false" tIns="0" lIns="0" bIns="0" rIns="0">
            <a:spAutoFit/>
          </a:bodyPr>
          <a:lstStyle/>
          <a:p>
            <a:pPr algn="ctr">
              <a:lnSpc>
                <a:spcPts val="8959"/>
              </a:lnSpc>
            </a:pPr>
            <a:r>
              <a:rPr lang="en-US" sz="6399">
                <a:solidFill>
                  <a:srgbClr val="FFFFFF"/>
                </a:solidFill>
                <a:latin typeface="Arcade Gamer"/>
                <a:ea typeface="Arcade Gamer"/>
                <a:cs typeface="Arcade Gamer"/>
                <a:sym typeface="Arcade Gamer"/>
              </a:rPr>
              <a:t>OBSERVAÇÕES</a:t>
            </a:r>
          </a:p>
        </p:txBody>
      </p:sp>
      <p:grpSp>
        <p:nvGrpSpPr>
          <p:cNvPr name="Group 12" id="12"/>
          <p:cNvGrpSpPr/>
          <p:nvPr/>
        </p:nvGrpSpPr>
        <p:grpSpPr>
          <a:xfrm rot="0">
            <a:off x="14642554" y="502213"/>
            <a:ext cx="2616746" cy="486000"/>
            <a:chOff x="0" y="0"/>
            <a:chExt cx="3488995" cy="648000"/>
          </a:xfrm>
        </p:grpSpPr>
        <p:sp>
          <p:nvSpPr>
            <p:cNvPr name="Freeform 13" id="13"/>
            <p:cNvSpPr/>
            <p:nvPr/>
          </p:nvSpPr>
          <p:spPr>
            <a:xfrm flipH="false" flipV="false" rot="0">
              <a:off x="0" y="0"/>
              <a:ext cx="620072" cy="620072"/>
            </a:xfrm>
            <a:custGeom>
              <a:avLst/>
              <a:gdLst/>
              <a:ahLst/>
              <a:cxnLst/>
              <a:rect r="r" b="b" t="t" l="l"/>
              <a:pathLst>
                <a:path h="620072" w="620072">
                  <a:moveTo>
                    <a:pt x="0" y="0"/>
                  </a:moveTo>
                  <a:lnTo>
                    <a:pt x="620072" y="0"/>
                  </a:lnTo>
                  <a:lnTo>
                    <a:pt x="620072" y="620072"/>
                  </a:lnTo>
                  <a:lnTo>
                    <a:pt x="0" y="620072"/>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4" id="14"/>
            <p:cNvSpPr/>
            <p:nvPr/>
          </p:nvSpPr>
          <p:spPr>
            <a:xfrm flipH="false" flipV="false" rot="0">
              <a:off x="708072" y="0"/>
              <a:ext cx="620072" cy="620072"/>
            </a:xfrm>
            <a:custGeom>
              <a:avLst/>
              <a:gdLst/>
              <a:ahLst/>
              <a:cxnLst/>
              <a:rect r="r" b="b" t="t" l="l"/>
              <a:pathLst>
                <a:path h="620072" w="620072">
                  <a:moveTo>
                    <a:pt x="0" y="0"/>
                  </a:moveTo>
                  <a:lnTo>
                    <a:pt x="620071" y="0"/>
                  </a:lnTo>
                  <a:lnTo>
                    <a:pt x="620071" y="620072"/>
                  </a:lnTo>
                  <a:lnTo>
                    <a:pt x="0" y="620072"/>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5" id="15"/>
            <p:cNvSpPr/>
            <p:nvPr/>
          </p:nvSpPr>
          <p:spPr>
            <a:xfrm flipH="false" flipV="false" rot="0">
              <a:off x="1414984" y="0"/>
              <a:ext cx="620072" cy="620072"/>
            </a:xfrm>
            <a:custGeom>
              <a:avLst/>
              <a:gdLst/>
              <a:ahLst/>
              <a:cxnLst/>
              <a:rect r="r" b="b" t="t" l="l"/>
              <a:pathLst>
                <a:path h="620072" w="620072">
                  <a:moveTo>
                    <a:pt x="0" y="0"/>
                  </a:moveTo>
                  <a:lnTo>
                    <a:pt x="620072" y="0"/>
                  </a:lnTo>
                  <a:lnTo>
                    <a:pt x="620072" y="620072"/>
                  </a:lnTo>
                  <a:lnTo>
                    <a:pt x="0" y="620072"/>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6" id="16"/>
            <p:cNvSpPr/>
            <p:nvPr/>
          </p:nvSpPr>
          <p:spPr>
            <a:xfrm flipH="false" flipV="false" rot="0">
              <a:off x="2099266" y="27928"/>
              <a:ext cx="620072" cy="620072"/>
            </a:xfrm>
            <a:custGeom>
              <a:avLst/>
              <a:gdLst/>
              <a:ahLst/>
              <a:cxnLst/>
              <a:rect r="r" b="b" t="t" l="l"/>
              <a:pathLst>
                <a:path h="620072" w="620072">
                  <a:moveTo>
                    <a:pt x="0" y="0"/>
                  </a:moveTo>
                  <a:lnTo>
                    <a:pt x="620072" y="0"/>
                  </a:lnTo>
                  <a:lnTo>
                    <a:pt x="620072" y="620072"/>
                  </a:lnTo>
                  <a:lnTo>
                    <a:pt x="0" y="620072"/>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7" id="17"/>
            <p:cNvSpPr/>
            <p:nvPr/>
          </p:nvSpPr>
          <p:spPr>
            <a:xfrm flipH="false" flipV="false" rot="0">
              <a:off x="2868923" y="27928"/>
              <a:ext cx="620072" cy="620072"/>
            </a:xfrm>
            <a:custGeom>
              <a:avLst/>
              <a:gdLst/>
              <a:ahLst/>
              <a:cxnLst/>
              <a:rect r="r" b="b" t="t" l="l"/>
              <a:pathLst>
                <a:path h="620072" w="620072">
                  <a:moveTo>
                    <a:pt x="0" y="0"/>
                  </a:moveTo>
                  <a:lnTo>
                    <a:pt x="620072" y="0"/>
                  </a:lnTo>
                  <a:lnTo>
                    <a:pt x="620072" y="620072"/>
                  </a:lnTo>
                  <a:lnTo>
                    <a:pt x="0" y="620072"/>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grpSp>
      <p:sp>
        <p:nvSpPr>
          <p:cNvPr name="TextBox 18" id="18"/>
          <p:cNvSpPr txBox="true"/>
          <p:nvPr/>
        </p:nvSpPr>
        <p:spPr>
          <a:xfrm rot="0">
            <a:off x="2551070" y="3361055"/>
            <a:ext cx="13222102" cy="805815"/>
          </a:xfrm>
          <a:prstGeom prst="rect">
            <a:avLst/>
          </a:prstGeom>
        </p:spPr>
        <p:txBody>
          <a:bodyPr anchor="t" rtlCol="false" tIns="0" lIns="0" bIns="0" rIns="0">
            <a:spAutoFit/>
          </a:bodyPr>
          <a:lstStyle/>
          <a:p>
            <a:pPr algn="just">
              <a:lnSpc>
                <a:spcPts val="2970"/>
              </a:lnSpc>
            </a:pPr>
            <a:r>
              <a:rPr lang="en-US" sz="2700">
                <a:solidFill>
                  <a:srgbClr val="FFFFFF"/>
                </a:solidFill>
                <a:latin typeface="Retropix"/>
                <a:ea typeface="Retropix"/>
                <a:cs typeface="Retropix"/>
                <a:sym typeface="Retropix"/>
              </a:rPr>
              <a:t>Sabemos que um AFD é, por definição, totalmente previsível. Dada uma entrada e um estado atual, há sempre e apenas um próximo estado possível..</a:t>
            </a:r>
          </a:p>
        </p:txBody>
      </p:sp>
      <p:sp>
        <p:nvSpPr>
          <p:cNvPr name="TextBox 19" id="19"/>
          <p:cNvSpPr txBox="true"/>
          <p:nvPr/>
        </p:nvSpPr>
        <p:spPr>
          <a:xfrm rot="0">
            <a:off x="2551070" y="4726305"/>
            <a:ext cx="13222102" cy="805815"/>
          </a:xfrm>
          <a:prstGeom prst="rect">
            <a:avLst/>
          </a:prstGeom>
        </p:spPr>
        <p:txBody>
          <a:bodyPr anchor="t" rtlCol="false" tIns="0" lIns="0" bIns="0" rIns="0">
            <a:spAutoFit/>
          </a:bodyPr>
          <a:lstStyle/>
          <a:p>
            <a:pPr algn="just">
              <a:lnSpc>
                <a:spcPts val="2970"/>
              </a:lnSpc>
            </a:pPr>
            <a:r>
              <a:rPr lang="en-US" sz="2700">
                <a:solidFill>
                  <a:srgbClr val="FFFFFF"/>
                </a:solidFill>
                <a:latin typeface="Retropix"/>
                <a:ea typeface="Retropix"/>
                <a:cs typeface="Retropix"/>
                <a:sym typeface="Retropix"/>
              </a:rPr>
              <a:t>Os autômatos de nossos NPCs, são estruturalmente AFD’s  As transições de estado são sempre claras e únicas para cada escolha do jogador.</a:t>
            </a:r>
          </a:p>
        </p:txBody>
      </p:sp>
      <p:sp>
        <p:nvSpPr>
          <p:cNvPr name="TextBox 20" id="20"/>
          <p:cNvSpPr txBox="true"/>
          <p:nvPr/>
        </p:nvSpPr>
        <p:spPr>
          <a:xfrm rot="0">
            <a:off x="2551070" y="6091555"/>
            <a:ext cx="13222102" cy="1548765"/>
          </a:xfrm>
          <a:prstGeom prst="rect">
            <a:avLst/>
          </a:prstGeom>
        </p:spPr>
        <p:txBody>
          <a:bodyPr anchor="t" rtlCol="false" tIns="0" lIns="0" bIns="0" rIns="0">
            <a:spAutoFit/>
          </a:bodyPr>
          <a:lstStyle/>
          <a:p>
            <a:pPr algn="just">
              <a:lnSpc>
                <a:spcPts val="2970"/>
              </a:lnSpc>
            </a:pPr>
            <a:r>
              <a:rPr lang="en-US" sz="2700">
                <a:solidFill>
                  <a:srgbClr val="FFFFFF"/>
                </a:solidFill>
                <a:latin typeface="Retropix"/>
                <a:ea typeface="Retropix"/>
                <a:cs typeface="Retropix"/>
                <a:sym typeface="Retropix"/>
              </a:rPr>
              <a:t>A aparente "aleatoriedade" ou "probabilidade" de sucesso que observamos em algumas interações (como uma ameaça, uma persuasão ou uma forja) não reside nas transições do autômato em si, mas sim na lógica interna dos 'handlers de ação'.</a:t>
            </a:r>
          </a:p>
        </p:txBody>
      </p:sp>
      <p:sp>
        <p:nvSpPr>
          <p:cNvPr name="Freeform 21" id="21"/>
          <p:cNvSpPr/>
          <p:nvPr/>
        </p:nvSpPr>
        <p:spPr>
          <a:xfrm flipH="false" flipV="false" rot="0">
            <a:off x="1761363" y="3389630"/>
            <a:ext cx="585590" cy="530225"/>
          </a:xfrm>
          <a:custGeom>
            <a:avLst/>
            <a:gdLst/>
            <a:ahLst/>
            <a:cxnLst/>
            <a:rect r="r" b="b" t="t" l="l"/>
            <a:pathLst>
              <a:path h="530225" w="585590">
                <a:moveTo>
                  <a:pt x="0" y="0"/>
                </a:moveTo>
                <a:lnTo>
                  <a:pt x="585590" y="0"/>
                </a:lnTo>
                <a:lnTo>
                  <a:pt x="585590" y="530225"/>
                </a:lnTo>
                <a:lnTo>
                  <a:pt x="0" y="53022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2" id="22"/>
          <p:cNvSpPr/>
          <p:nvPr/>
        </p:nvSpPr>
        <p:spPr>
          <a:xfrm flipH="false" flipV="false" rot="0">
            <a:off x="1761363" y="4754880"/>
            <a:ext cx="585590" cy="530225"/>
          </a:xfrm>
          <a:custGeom>
            <a:avLst/>
            <a:gdLst/>
            <a:ahLst/>
            <a:cxnLst/>
            <a:rect r="r" b="b" t="t" l="l"/>
            <a:pathLst>
              <a:path h="530225" w="585590">
                <a:moveTo>
                  <a:pt x="0" y="0"/>
                </a:moveTo>
                <a:lnTo>
                  <a:pt x="585590" y="0"/>
                </a:lnTo>
                <a:lnTo>
                  <a:pt x="585590" y="530225"/>
                </a:lnTo>
                <a:lnTo>
                  <a:pt x="0" y="53022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3" id="23"/>
          <p:cNvSpPr/>
          <p:nvPr/>
        </p:nvSpPr>
        <p:spPr>
          <a:xfrm flipH="false" flipV="false" rot="0">
            <a:off x="1761363" y="6120130"/>
            <a:ext cx="585590" cy="530225"/>
          </a:xfrm>
          <a:custGeom>
            <a:avLst/>
            <a:gdLst/>
            <a:ahLst/>
            <a:cxnLst/>
            <a:rect r="r" b="b" t="t" l="l"/>
            <a:pathLst>
              <a:path h="530225" w="585590">
                <a:moveTo>
                  <a:pt x="0" y="0"/>
                </a:moveTo>
                <a:lnTo>
                  <a:pt x="585590" y="0"/>
                </a:lnTo>
                <a:lnTo>
                  <a:pt x="585590" y="530225"/>
                </a:lnTo>
                <a:lnTo>
                  <a:pt x="0" y="53022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24" id="24"/>
          <p:cNvGrpSpPr/>
          <p:nvPr/>
        </p:nvGrpSpPr>
        <p:grpSpPr>
          <a:xfrm rot="0">
            <a:off x="17414602" y="9085772"/>
            <a:ext cx="646680" cy="646680"/>
            <a:chOff x="0" y="0"/>
            <a:chExt cx="812800" cy="812800"/>
          </a:xfrm>
        </p:grpSpPr>
        <p:sp>
          <p:nvSpPr>
            <p:cNvPr name="Freeform 25" id="2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50A6F"/>
            </a:solidFill>
          </p:spPr>
        </p:sp>
        <p:sp>
          <p:nvSpPr>
            <p:cNvPr name="TextBox 26" id="26"/>
            <p:cNvSpPr txBox="true"/>
            <p:nvPr/>
          </p:nvSpPr>
          <p:spPr>
            <a:xfrm>
              <a:off x="76200" y="28575"/>
              <a:ext cx="660400" cy="708025"/>
            </a:xfrm>
            <a:prstGeom prst="rect">
              <a:avLst/>
            </a:prstGeom>
          </p:spPr>
          <p:txBody>
            <a:bodyPr anchor="ctr" rtlCol="false" tIns="50800" lIns="50800" bIns="50800" rIns="50800"/>
            <a:lstStyle/>
            <a:p>
              <a:pPr algn="ctr">
                <a:lnSpc>
                  <a:spcPts val="2800"/>
                </a:lnSpc>
              </a:pPr>
            </a:p>
          </p:txBody>
        </p:sp>
      </p:grpSp>
      <p:sp>
        <p:nvSpPr>
          <p:cNvPr name="TextBox 27" id="27"/>
          <p:cNvSpPr txBox="true"/>
          <p:nvPr/>
        </p:nvSpPr>
        <p:spPr>
          <a:xfrm rot="0">
            <a:off x="17592686"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Open Sans"/>
                <a:ea typeface="Open Sans"/>
                <a:cs typeface="Open Sans"/>
                <a:sym typeface="Open Sans"/>
              </a:rPr>
              <a:t>72</a:t>
            </a:r>
          </a:p>
        </p:txBody>
      </p:sp>
    </p:spTree>
  </p:cSld>
  <p:clrMapOvr>
    <a:masterClrMapping/>
  </p:clrMapOvr>
  <p:transition spd="slow">
    <p:push dir="l"/>
  </p:transition>
</p:sld>
</file>

<file path=ppt/slides/slide73.xml><?xml version="1.0" encoding="utf-8"?>
<p:sld xmlns:p="http://schemas.openxmlformats.org/presentationml/2006/main" xmlns:a="http://schemas.openxmlformats.org/drawingml/2006/main" xmlns:r="http://schemas.openxmlformats.org/officeDocument/2006/relationships">
  <p:cSld>
    <p:bg>
      <p:bgPr>
        <a:solidFill>
          <a:srgbClr val="090808"/>
        </a:solidFill>
      </p:bgPr>
    </p:bg>
    <p:spTree>
      <p:nvGrpSpPr>
        <p:cNvPr id="1" name=""/>
        <p:cNvGrpSpPr/>
        <p:nvPr/>
      </p:nvGrpSpPr>
      <p:grpSpPr>
        <a:xfrm>
          <a:off x="0" y="0"/>
          <a:ext cx="0" cy="0"/>
          <a:chOff x="0" y="0"/>
          <a:chExt cx="0" cy="0"/>
        </a:xfrm>
      </p:grpSpPr>
      <p:sp>
        <p:nvSpPr>
          <p:cNvPr name="Freeform 2" id="2"/>
          <p:cNvSpPr/>
          <p:nvPr/>
        </p:nvSpPr>
        <p:spPr>
          <a:xfrm flipH="false" flipV="false" rot="0">
            <a:off x="848557" y="502213"/>
            <a:ext cx="2796889" cy="508525"/>
          </a:xfrm>
          <a:custGeom>
            <a:avLst/>
            <a:gdLst/>
            <a:ahLst/>
            <a:cxnLst/>
            <a:rect r="r" b="b" t="t" l="l"/>
            <a:pathLst>
              <a:path h="508525" w="2796889">
                <a:moveTo>
                  <a:pt x="0" y="0"/>
                </a:moveTo>
                <a:lnTo>
                  <a:pt x="2796889" y="0"/>
                </a:lnTo>
                <a:lnTo>
                  <a:pt x="2796889" y="508526"/>
                </a:lnTo>
                <a:lnTo>
                  <a:pt x="0" y="50852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38999" y="9657919"/>
            <a:ext cx="4093473" cy="781481"/>
          </a:xfrm>
          <a:custGeom>
            <a:avLst/>
            <a:gdLst/>
            <a:ahLst/>
            <a:cxnLst/>
            <a:rect r="r" b="b" t="t" l="l"/>
            <a:pathLst>
              <a:path h="781481" w="4093473">
                <a:moveTo>
                  <a:pt x="0" y="0"/>
                </a:moveTo>
                <a:lnTo>
                  <a:pt x="4093472" y="0"/>
                </a:lnTo>
                <a:lnTo>
                  <a:pt x="4093472" y="781481"/>
                </a:lnTo>
                <a:lnTo>
                  <a:pt x="0" y="78148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2670034" y="9657919"/>
            <a:ext cx="4093473" cy="781481"/>
          </a:xfrm>
          <a:custGeom>
            <a:avLst/>
            <a:gdLst/>
            <a:ahLst/>
            <a:cxnLst/>
            <a:rect r="r" b="b" t="t" l="l"/>
            <a:pathLst>
              <a:path h="781481" w="4093473">
                <a:moveTo>
                  <a:pt x="0" y="0"/>
                </a:moveTo>
                <a:lnTo>
                  <a:pt x="4093473" y="0"/>
                </a:lnTo>
                <a:lnTo>
                  <a:pt x="4093473" y="781481"/>
                </a:lnTo>
                <a:lnTo>
                  <a:pt x="0" y="78148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6763507" y="9657919"/>
            <a:ext cx="1558919" cy="742609"/>
          </a:xfrm>
          <a:custGeom>
            <a:avLst/>
            <a:gdLst/>
            <a:ahLst/>
            <a:cxnLst/>
            <a:rect r="r" b="b" t="t" l="l"/>
            <a:pathLst>
              <a:path h="742609" w="1558919">
                <a:moveTo>
                  <a:pt x="0" y="0"/>
                </a:moveTo>
                <a:lnTo>
                  <a:pt x="1558918" y="0"/>
                </a:lnTo>
                <a:lnTo>
                  <a:pt x="1558918" y="742609"/>
                </a:lnTo>
                <a:lnTo>
                  <a:pt x="0" y="742609"/>
                </a:lnTo>
                <a:lnTo>
                  <a:pt x="0" y="0"/>
                </a:lnTo>
                <a:close/>
              </a:path>
            </a:pathLst>
          </a:custGeom>
          <a:blipFill>
            <a:blip r:embed="rId4">
              <a:extLst>
                <a:ext uri="{96DAC541-7B7A-43D3-8B79-37D633B846F1}">
                  <asvg:svgBlip xmlns:asvg="http://schemas.microsoft.com/office/drawing/2016/SVG/main" r:embed="rId5"/>
                </a:ext>
              </a:extLst>
            </a:blip>
            <a:stretch>
              <a:fillRect l="0" t="0" r="-162584" b="-5234"/>
            </a:stretch>
          </a:blipFill>
        </p:spPr>
      </p:sp>
      <p:sp>
        <p:nvSpPr>
          <p:cNvPr name="Freeform 6" id="6"/>
          <p:cNvSpPr/>
          <p:nvPr/>
        </p:nvSpPr>
        <p:spPr>
          <a:xfrm flipH="false" flipV="false" rot="0">
            <a:off x="16133785" y="6832600"/>
            <a:ext cx="1621470" cy="3012867"/>
          </a:xfrm>
          <a:custGeom>
            <a:avLst/>
            <a:gdLst/>
            <a:ahLst/>
            <a:cxnLst/>
            <a:rect r="r" b="b" t="t" l="l"/>
            <a:pathLst>
              <a:path h="3012867" w="1621470">
                <a:moveTo>
                  <a:pt x="0" y="0"/>
                </a:moveTo>
                <a:lnTo>
                  <a:pt x="1621470" y="0"/>
                </a:lnTo>
                <a:lnTo>
                  <a:pt x="1621470" y="3012867"/>
                </a:lnTo>
                <a:lnTo>
                  <a:pt x="0" y="301286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15950927" y="1293326"/>
            <a:ext cx="993593" cy="899653"/>
          </a:xfrm>
          <a:custGeom>
            <a:avLst/>
            <a:gdLst/>
            <a:ahLst/>
            <a:cxnLst/>
            <a:rect r="r" b="b" t="t" l="l"/>
            <a:pathLst>
              <a:path h="899653" w="993593">
                <a:moveTo>
                  <a:pt x="0" y="0"/>
                </a:moveTo>
                <a:lnTo>
                  <a:pt x="993593" y="0"/>
                </a:lnTo>
                <a:lnTo>
                  <a:pt x="993593" y="899653"/>
                </a:lnTo>
                <a:lnTo>
                  <a:pt x="0" y="89965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8" id="8"/>
          <p:cNvSpPr/>
          <p:nvPr/>
        </p:nvSpPr>
        <p:spPr>
          <a:xfrm flipH="false" flipV="false" rot="0">
            <a:off x="5551624" y="9657919"/>
            <a:ext cx="7315200" cy="1103930"/>
          </a:xfrm>
          <a:custGeom>
            <a:avLst/>
            <a:gdLst/>
            <a:ahLst/>
            <a:cxnLst/>
            <a:rect r="r" b="b" t="t" l="l"/>
            <a:pathLst>
              <a:path h="1103930" w="7315200">
                <a:moveTo>
                  <a:pt x="0" y="0"/>
                </a:moveTo>
                <a:lnTo>
                  <a:pt x="7315200" y="0"/>
                </a:lnTo>
                <a:lnTo>
                  <a:pt x="7315200" y="1103930"/>
                </a:lnTo>
                <a:lnTo>
                  <a:pt x="0" y="110393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9" id="9"/>
          <p:cNvSpPr/>
          <p:nvPr/>
        </p:nvSpPr>
        <p:spPr>
          <a:xfrm flipH="false" flipV="false" rot="0">
            <a:off x="4132471" y="9657919"/>
            <a:ext cx="2266608" cy="781481"/>
          </a:xfrm>
          <a:custGeom>
            <a:avLst/>
            <a:gdLst/>
            <a:ahLst/>
            <a:cxnLst/>
            <a:rect r="r" b="b" t="t" l="l"/>
            <a:pathLst>
              <a:path h="781481" w="2266608">
                <a:moveTo>
                  <a:pt x="0" y="0"/>
                </a:moveTo>
                <a:lnTo>
                  <a:pt x="2266608" y="0"/>
                </a:lnTo>
                <a:lnTo>
                  <a:pt x="2266608" y="781481"/>
                </a:lnTo>
                <a:lnTo>
                  <a:pt x="0" y="781481"/>
                </a:lnTo>
                <a:lnTo>
                  <a:pt x="0" y="0"/>
                </a:lnTo>
                <a:close/>
              </a:path>
            </a:pathLst>
          </a:custGeom>
          <a:blipFill>
            <a:blip r:embed="rId4">
              <a:extLst>
                <a:ext uri="{96DAC541-7B7A-43D3-8B79-37D633B846F1}">
                  <asvg:svgBlip xmlns:asvg="http://schemas.microsoft.com/office/drawing/2016/SVG/main" r:embed="rId5"/>
                </a:ext>
              </a:extLst>
            </a:blip>
            <a:stretch>
              <a:fillRect l="0" t="0" r="-80599" b="0"/>
            </a:stretch>
          </a:blipFill>
        </p:spPr>
      </p:sp>
      <p:sp>
        <p:nvSpPr>
          <p:cNvPr name="Freeform 10" id="10"/>
          <p:cNvSpPr/>
          <p:nvPr/>
        </p:nvSpPr>
        <p:spPr>
          <a:xfrm flipH="false" flipV="false" rot="0">
            <a:off x="38999" y="3029927"/>
            <a:ext cx="1361751" cy="6627992"/>
          </a:xfrm>
          <a:custGeom>
            <a:avLst/>
            <a:gdLst/>
            <a:ahLst/>
            <a:cxnLst/>
            <a:rect r="r" b="b" t="t" l="l"/>
            <a:pathLst>
              <a:path h="6627992" w="1361751">
                <a:moveTo>
                  <a:pt x="0" y="0"/>
                </a:moveTo>
                <a:lnTo>
                  <a:pt x="1361751" y="0"/>
                </a:lnTo>
                <a:lnTo>
                  <a:pt x="1361751" y="6627992"/>
                </a:lnTo>
                <a:lnTo>
                  <a:pt x="0" y="6627992"/>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11" id="11"/>
          <p:cNvSpPr txBox="true"/>
          <p:nvPr/>
        </p:nvSpPr>
        <p:spPr>
          <a:xfrm rot="0">
            <a:off x="4776824" y="1112351"/>
            <a:ext cx="8734353" cy="1151890"/>
          </a:xfrm>
          <a:prstGeom prst="rect">
            <a:avLst/>
          </a:prstGeom>
        </p:spPr>
        <p:txBody>
          <a:bodyPr anchor="t" rtlCol="false" tIns="0" lIns="0" bIns="0" rIns="0">
            <a:spAutoFit/>
          </a:bodyPr>
          <a:lstStyle/>
          <a:p>
            <a:pPr algn="ctr">
              <a:lnSpc>
                <a:spcPts val="8959"/>
              </a:lnSpc>
            </a:pPr>
            <a:r>
              <a:rPr lang="en-US" sz="6399">
                <a:solidFill>
                  <a:srgbClr val="FFFFFF"/>
                </a:solidFill>
                <a:latin typeface="Arcade Gamer"/>
                <a:ea typeface="Arcade Gamer"/>
                <a:cs typeface="Arcade Gamer"/>
                <a:sym typeface="Arcade Gamer"/>
              </a:rPr>
              <a:t>OBSERVAÇÕES</a:t>
            </a:r>
          </a:p>
        </p:txBody>
      </p:sp>
      <p:grpSp>
        <p:nvGrpSpPr>
          <p:cNvPr name="Group 12" id="12"/>
          <p:cNvGrpSpPr/>
          <p:nvPr/>
        </p:nvGrpSpPr>
        <p:grpSpPr>
          <a:xfrm rot="0">
            <a:off x="14642554" y="502213"/>
            <a:ext cx="2616746" cy="486000"/>
            <a:chOff x="0" y="0"/>
            <a:chExt cx="3488995" cy="648000"/>
          </a:xfrm>
        </p:grpSpPr>
        <p:sp>
          <p:nvSpPr>
            <p:cNvPr name="Freeform 13" id="13"/>
            <p:cNvSpPr/>
            <p:nvPr/>
          </p:nvSpPr>
          <p:spPr>
            <a:xfrm flipH="false" flipV="false" rot="0">
              <a:off x="0" y="0"/>
              <a:ext cx="620072" cy="620072"/>
            </a:xfrm>
            <a:custGeom>
              <a:avLst/>
              <a:gdLst/>
              <a:ahLst/>
              <a:cxnLst/>
              <a:rect r="r" b="b" t="t" l="l"/>
              <a:pathLst>
                <a:path h="620072" w="620072">
                  <a:moveTo>
                    <a:pt x="0" y="0"/>
                  </a:moveTo>
                  <a:lnTo>
                    <a:pt x="620072" y="0"/>
                  </a:lnTo>
                  <a:lnTo>
                    <a:pt x="620072" y="620072"/>
                  </a:lnTo>
                  <a:lnTo>
                    <a:pt x="0" y="620072"/>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4" id="14"/>
            <p:cNvSpPr/>
            <p:nvPr/>
          </p:nvSpPr>
          <p:spPr>
            <a:xfrm flipH="false" flipV="false" rot="0">
              <a:off x="708072" y="0"/>
              <a:ext cx="620072" cy="620072"/>
            </a:xfrm>
            <a:custGeom>
              <a:avLst/>
              <a:gdLst/>
              <a:ahLst/>
              <a:cxnLst/>
              <a:rect r="r" b="b" t="t" l="l"/>
              <a:pathLst>
                <a:path h="620072" w="620072">
                  <a:moveTo>
                    <a:pt x="0" y="0"/>
                  </a:moveTo>
                  <a:lnTo>
                    <a:pt x="620071" y="0"/>
                  </a:lnTo>
                  <a:lnTo>
                    <a:pt x="620071" y="620072"/>
                  </a:lnTo>
                  <a:lnTo>
                    <a:pt x="0" y="620072"/>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5" id="15"/>
            <p:cNvSpPr/>
            <p:nvPr/>
          </p:nvSpPr>
          <p:spPr>
            <a:xfrm flipH="false" flipV="false" rot="0">
              <a:off x="1414984" y="0"/>
              <a:ext cx="620072" cy="620072"/>
            </a:xfrm>
            <a:custGeom>
              <a:avLst/>
              <a:gdLst/>
              <a:ahLst/>
              <a:cxnLst/>
              <a:rect r="r" b="b" t="t" l="l"/>
              <a:pathLst>
                <a:path h="620072" w="620072">
                  <a:moveTo>
                    <a:pt x="0" y="0"/>
                  </a:moveTo>
                  <a:lnTo>
                    <a:pt x="620072" y="0"/>
                  </a:lnTo>
                  <a:lnTo>
                    <a:pt x="620072" y="620072"/>
                  </a:lnTo>
                  <a:lnTo>
                    <a:pt x="0" y="620072"/>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6" id="16"/>
            <p:cNvSpPr/>
            <p:nvPr/>
          </p:nvSpPr>
          <p:spPr>
            <a:xfrm flipH="false" flipV="false" rot="0">
              <a:off x="2099266" y="27928"/>
              <a:ext cx="620072" cy="620072"/>
            </a:xfrm>
            <a:custGeom>
              <a:avLst/>
              <a:gdLst/>
              <a:ahLst/>
              <a:cxnLst/>
              <a:rect r="r" b="b" t="t" l="l"/>
              <a:pathLst>
                <a:path h="620072" w="620072">
                  <a:moveTo>
                    <a:pt x="0" y="0"/>
                  </a:moveTo>
                  <a:lnTo>
                    <a:pt x="620072" y="0"/>
                  </a:lnTo>
                  <a:lnTo>
                    <a:pt x="620072" y="620072"/>
                  </a:lnTo>
                  <a:lnTo>
                    <a:pt x="0" y="620072"/>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7" id="17"/>
            <p:cNvSpPr/>
            <p:nvPr/>
          </p:nvSpPr>
          <p:spPr>
            <a:xfrm flipH="false" flipV="false" rot="0">
              <a:off x="2868923" y="27928"/>
              <a:ext cx="620072" cy="620072"/>
            </a:xfrm>
            <a:custGeom>
              <a:avLst/>
              <a:gdLst/>
              <a:ahLst/>
              <a:cxnLst/>
              <a:rect r="r" b="b" t="t" l="l"/>
              <a:pathLst>
                <a:path h="620072" w="620072">
                  <a:moveTo>
                    <a:pt x="0" y="0"/>
                  </a:moveTo>
                  <a:lnTo>
                    <a:pt x="620072" y="0"/>
                  </a:lnTo>
                  <a:lnTo>
                    <a:pt x="620072" y="620072"/>
                  </a:lnTo>
                  <a:lnTo>
                    <a:pt x="0" y="620072"/>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grpSp>
      <p:sp>
        <p:nvSpPr>
          <p:cNvPr name="TextBox 18" id="18"/>
          <p:cNvSpPr txBox="true"/>
          <p:nvPr/>
        </p:nvSpPr>
        <p:spPr>
          <a:xfrm rot="0">
            <a:off x="2551070" y="3361055"/>
            <a:ext cx="13222102" cy="1177290"/>
          </a:xfrm>
          <a:prstGeom prst="rect">
            <a:avLst/>
          </a:prstGeom>
        </p:spPr>
        <p:txBody>
          <a:bodyPr anchor="t" rtlCol="false" tIns="0" lIns="0" bIns="0" rIns="0">
            <a:spAutoFit/>
          </a:bodyPr>
          <a:lstStyle/>
          <a:p>
            <a:pPr algn="just">
              <a:lnSpc>
                <a:spcPts val="2970"/>
              </a:lnSpc>
            </a:pPr>
            <a:r>
              <a:rPr lang="en-US" sz="2700">
                <a:solidFill>
                  <a:srgbClr val="FFFFFF"/>
                </a:solidFill>
                <a:latin typeface="Retropix"/>
                <a:ea typeface="Retropix"/>
                <a:cs typeface="Retropix"/>
                <a:sym typeface="Retropix"/>
              </a:rPr>
              <a:t>Quando o autômato atinge um estado que chama um action_handler (como PROCESSAR_AMEACA no Vendedor ou FORJANDO_ARMA no Ferreiro), é dentro desse handler que um cálculo de probabilidade é realizado.</a:t>
            </a:r>
          </a:p>
        </p:txBody>
      </p:sp>
      <p:sp>
        <p:nvSpPr>
          <p:cNvPr name="TextBox 19" id="19"/>
          <p:cNvSpPr txBox="true"/>
          <p:nvPr/>
        </p:nvSpPr>
        <p:spPr>
          <a:xfrm rot="0">
            <a:off x="2551070" y="4824095"/>
            <a:ext cx="13222102" cy="1177290"/>
          </a:xfrm>
          <a:prstGeom prst="rect">
            <a:avLst/>
          </a:prstGeom>
        </p:spPr>
        <p:txBody>
          <a:bodyPr anchor="t" rtlCol="false" tIns="0" lIns="0" bIns="0" rIns="0">
            <a:spAutoFit/>
          </a:bodyPr>
          <a:lstStyle/>
          <a:p>
            <a:pPr algn="just">
              <a:lnSpc>
                <a:spcPts val="2970"/>
              </a:lnSpc>
            </a:pPr>
            <a:r>
              <a:rPr lang="en-US" sz="2700">
                <a:solidFill>
                  <a:srgbClr val="FFFFFF"/>
                </a:solidFill>
                <a:latin typeface="Retropix"/>
                <a:ea typeface="Retropix"/>
                <a:cs typeface="Retropix"/>
                <a:sym typeface="Retropix"/>
              </a:rPr>
              <a:t>O resultado  da probabilidade (sucesso ou falha, por exemplo) determina qual será o próximo estado específico para o qual o autômato irá transicionar em seguida.</a:t>
            </a:r>
          </a:p>
        </p:txBody>
      </p:sp>
      <p:sp>
        <p:nvSpPr>
          <p:cNvPr name="TextBox 20" id="20"/>
          <p:cNvSpPr txBox="true"/>
          <p:nvPr/>
        </p:nvSpPr>
        <p:spPr>
          <a:xfrm rot="0">
            <a:off x="2551070" y="6287135"/>
            <a:ext cx="13222102" cy="805815"/>
          </a:xfrm>
          <a:prstGeom prst="rect">
            <a:avLst/>
          </a:prstGeom>
        </p:spPr>
        <p:txBody>
          <a:bodyPr anchor="t" rtlCol="false" tIns="0" lIns="0" bIns="0" rIns="0">
            <a:spAutoFit/>
          </a:bodyPr>
          <a:lstStyle/>
          <a:p>
            <a:pPr algn="just">
              <a:lnSpc>
                <a:spcPts val="2970"/>
              </a:lnSpc>
            </a:pPr>
            <a:r>
              <a:rPr lang="en-US" sz="2700">
                <a:solidFill>
                  <a:srgbClr val="FFFFFF"/>
                </a:solidFill>
                <a:latin typeface="Retropix"/>
                <a:ea typeface="Retropix"/>
                <a:cs typeface="Retropix"/>
                <a:sym typeface="Retropix"/>
              </a:rPr>
              <a:t>Dessa forma, mesmo que o  resultado do action_handler seja probabilístico, o autômato continua sendo determinístico.</a:t>
            </a:r>
          </a:p>
        </p:txBody>
      </p:sp>
      <p:sp>
        <p:nvSpPr>
          <p:cNvPr name="Freeform 21" id="21"/>
          <p:cNvSpPr/>
          <p:nvPr/>
        </p:nvSpPr>
        <p:spPr>
          <a:xfrm flipH="false" flipV="false" rot="0">
            <a:off x="1761363" y="3389630"/>
            <a:ext cx="585590" cy="530225"/>
          </a:xfrm>
          <a:custGeom>
            <a:avLst/>
            <a:gdLst/>
            <a:ahLst/>
            <a:cxnLst/>
            <a:rect r="r" b="b" t="t" l="l"/>
            <a:pathLst>
              <a:path h="530225" w="585590">
                <a:moveTo>
                  <a:pt x="0" y="0"/>
                </a:moveTo>
                <a:lnTo>
                  <a:pt x="585590" y="0"/>
                </a:lnTo>
                <a:lnTo>
                  <a:pt x="585590" y="530225"/>
                </a:lnTo>
                <a:lnTo>
                  <a:pt x="0" y="53022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2" id="22"/>
          <p:cNvSpPr/>
          <p:nvPr/>
        </p:nvSpPr>
        <p:spPr>
          <a:xfrm flipH="false" flipV="false" rot="0">
            <a:off x="1761363" y="4852670"/>
            <a:ext cx="585590" cy="530225"/>
          </a:xfrm>
          <a:custGeom>
            <a:avLst/>
            <a:gdLst/>
            <a:ahLst/>
            <a:cxnLst/>
            <a:rect r="r" b="b" t="t" l="l"/>
            <a:pathLst>
              <a:path h="530225" w="585590">
                <a:moveTo>
                  <a:pt x="0" y="0"/>
                </a:moveTo>
                <a:lnTo>
                  <a:pt x="585590" y="0"/>
                </a:lnTo>
                <a:lnTo>
                  <a:pt x="585590" y="530225"/>
                </a:lnTo>
                <a:lnTo>
                  <a:pt x="0" y="53022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3" id="23"/>
          <p:cNvSpPr/>
          <p:nvPr/>
        </p:nvSpPr>
        <p:spPr>
          <a:xfrm flipH="false" flipV="false" rot="0">
            <a:off x="1761363" y="6315710"/>
            <a:ext cx="585590" cy="530225"/>
          </a:xfrm>
          <a:custGeom>
            <a:avLst/>
            <a:gdLst/>
            <a:ahLst/>
            <a:cxnLst/>
            <a:rect r="r" b="b" t="t" l="l"/>
            <a:pathLst>
              <a:path h="530225" w="585590">
                <a:moveTo>
                  <a:pt x="0" y="0"/>
                </a:moveTo>
                <a:lnTo>
                  <a:pt x="585590" y="0"/>
                </a:lnTo>
                <a:lnTo>
                  <a:pt x="585590" y="530225"/>
                </a:lnTo>
                <a:lnTo>
                  <a:pt x="0" y="53022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24" id="24"/>
          <p:cNvGrpSpPr/>
          <p:nvPr/>
        </p:nvGrpSpPr>
        <p:grpSpPr>
          <a:xfrm rot="0">
            <a:off x="17414602" y="9085772"/>
            <a:ext cx="646680" cy="646680"/>
            <a:chOff x="0" y="0"/>
            <a:chExt cx="812800" cy="812800"/>
          </a:xfrm>
        </p:grpSpPr>
        <p:sp>
          <p:nvSpPr>
            <p:cNvPr name="Freeform 25" id="2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50A6F"/>
            </a:solidFill>
          </p:spPr>
        </p:sp>
        <p:sp>
          <p:nvSpPr>
            <p:cNvPr name="TextBox 26" id="26"/>
            <p:cNvSpPr txBox="true"/>
            <p:nvPr/>
          </p:nvSpPr>
          <p:spPr>
            <a:xfrm>
              <a:off x="76200" y="28575"/>
              <a:ext cx="660400" cy="708025"/>
            </a:xfrm>
            <a:prstGeom prst="rect">
              <a:avLst/>
            </a:prstGeom>
          </p:spPr>
          <p:txBody>
            <a:bodyPr anchor="ctr" rtlCol="false" tIns="50800" lIns="50800" bIns="50800" rIns="50800"/>
            <a:lstStyle/>
            <a:p>
              <a:pPr algn="ctr">
                <a:lnSpc>
                  <a:spcPts val="2800"/>
                </a:lnSpc>
              </a:pPr>
            </a:p>
          </p:txBody>
        </p:sp>
      </p:grpSp>
      <p:sp>
        <p:nvSpPr>
          <p:cNvPr name="TextBox 27" id="27"/>
          <p:cNvSpPr txBox="true"/>
          <p:nvPr/>
        </p:nvSpPr>
        <p:spPr>
          <a:xfrm rot="0">
            <a:off x="17592686"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Open Sans"/>
                <a:ea typeface="Open Sans"/>
                <a:cs typeface="Open Sans"/>
                <a:sym typeface="Open Sans"/>
              </a:rPr>
              <a:t>73</a:t>
            </a:r>
          </a:p>
        </p:txBody>
      </p:sp>
    </p:spTree>
  </p:cSld>
  <p:clrMapOvr>
    <a:masterClrMapping/>
  </p:clrMapOvr>
  <p:transition spd="slow">
    <p:push dir="l"/>
  </p:transition>
</p:sld>
</file>

<file path=ppt/slides/slide74.xml><?xml version="1.0" encoding="utf-8"?>
<p:sld xmlns:p="http://schemas.openxmlformats.org/presentationml/2006/main" xmlns:a="http://schemas.openxmlformats.org/drawingml/2006/main" xmlns:r="http://schemas.openxmlformats.org/officeDocument/2006/relationships">
  <p:cSld>
    <p:bg>
      <p:bgPr>
        <a:solidFill>
          <a:srgbClr val="090808"/>
        </a:solidFill>
      </p:bgPr>
    </p:bg>
    <p:spTree>
      <p:nvGrpSpPr>
        <p:cNvPr id="1" name=""/>
        <p:cNvGrpSpPr/>
        <p:nvPr/>
      </p:nvGrpSpPr>
      <p:grpSpPr>
        <a:xfrm>
          <a:off x="0" y="0"/>
          <a:ext cx="0" cy="0"/>
          <a:chOff x="0" y="0"/>
          <a:chExt cx="0" cy="0"/>
        </a:xfrm>
      </p:grpSpPr>
      <p:sp>
        <p:nvSpPr>
          <p:cNvPr name="Freeform 2" id="2"/>
          <p:cNvSpPr/>
          <p:nvPr/>
        </p:nvSpPr>
        <p:spPr>
          <a:xfrm flipH="false" flipV="false" rot="0">
            <a:off x="848557" y="502213"/>
            <a:ext cx="2796889" cy="508525"/>
          </a:xfrm>
          <a:custGeom>
            <a:avLst/>
            <a:gdLst/>
            <a:ahLst/>
            <a:cxnLst/>
            <a:rect r="r" b="b" t="t" l="l"/>
            <a:pathLst>
              <a:path h="508525" w="2796889">
                <a:moveTo>
                  <a:pt x="0" y="0"/>
                </a:moveTo>
                <a:lnTo>
                  <a:pt x="2796889" y="0"/>
                </a:lnTo>
                <a:lnTo>
                  <a:pt x="2796889" y="508526"/>
                </a:lnTo>
                <a:lnTo>
                  <a:pt x="0" y="50852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38999" y="9657919"/>
            <a:ext cx="4093473" cy="781481"/>
          </a:xfrm>
          <a:custGeom>
            <a:avLst/>
            <a:gdLst/>
            <a:ahLst/>
            <a:cxnLst/>
            <a:rect r="r" b="b" t="t" l="l"/>
            <a:pathLst>
              <a:path h="781481" w="4093473">
                <a:moveTo>
                  <a:pt x="0" y="0"/>
                </a:moveTo>
                <a:lnTo>
                  <a:pt x="4093472" y="0"/>
                </a:lnTo>
                <a:lnTo>
                  <a:pt x="4093472" y="781481"/>
                </a:lnTo>
                <a:lnTo>
                  <a:pt x="0" y="78148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2670034" y="9657919"/>
            <a:ext cx="4093473" cy="781481"/>
          </a:xfrm>
          <a:custGeom>
            <a:avLst/>
            <a:gdLst/>
            <a:ahLst/>
            <a:cxnLst/>
            <a:rect r="r" b="b" t="t" l="l"/>
            <a:pathLst>
              <a:path h="781481" w="4093473">
                <a:moveTo>
                  <a:pt x="0" y="0"/>
                </a:moveTo>
                <a:lnTo>
                  <a:pt x="4093473" y="0"/>
                </a:lnTo>
                <a:lnTo>
                  <a:pt x="4093473" y="781481"/>
                </a:lnTo>
                <a:lnTo>
                  <a:pt x="0" y="78148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6763507" y="9657919"/>
            <a:ext cx="1558919" cy="742609"/>
          </a:xfrm>
          <a:custGeom>
            <a:avLst/>
            <a:gdLst/>
            <a:ahLst/>
            <a:cxnLst/>
            <a:rect r="r" b="b" t="t" l="l"/>
            <a:pathLst>
              <a:path h="742609" w="1558919">
                <a:moveTo>
                  <a:pt x="0" y="0"/>
                </a:moveTo>
                <a:lnTo>
                  <a:pt x="1558918" y="0"/>
                </a:lnTo>
                <a:lnTo>
                  <a:pt x="1558918" y="742609"/>
                </a:lnTo>
                <a:lnTo>
                  <a:pt x="0" y="742609"/>
                </a:lnTo>
                <a:lnTo>
                  <a:pt x="0" y="0"/>
                </a:lnTo>
                <a:close/>
              </a:path>
            </a:pathLst>
          </a:custGeom>
          <a:blipFill>
            <a:blip r:embed="rId4">
              <a:extLst>
                <a:ext uri="{96DAC541-7B7A-43D3-8B79-37D633B846F1}">
                  <asvg:svgBlip xmlns:asvg="http://schemas.microsoft.com/office/drawing/2016/SVG/main" r:embed="rId5"/>
                </a:ext>
              </a:extLst>
            </a:blip>
            <a:stretch>
              <a:fillRect l="0" t="0" r="-162584" b="-5234"/>
            </a:stretch>
          </a:blipFill>
        </p:spPr>
      </p:sp>
      <p:sp>
        <p:nvSpPr>
          <p:cNvPr name="Freeform 6" id="6"/>
          <p:cNvSpPr/>
          <p:nvPr/>
        </p:nvSpPr>
        <p:spPr>
          <a:xfrm flipH="false" flipV="false" rot="0">
            <a:off x="16133785" y="6832600"/>
            <a:ext cx="1621470" cy="3012867"/>
          </a:xfrm>
          <a:custGeom>
            <a:avLst/>
            <a:gdLst/>
            <a:ahLst/>
            <a:cxnLst/>
            <a:rect r="r" b="b" t="t" l="l"/>
            <a:pathLst>
              <a:path h="3012867" w="1621470">
                <a:moveTo>
                  <a:pt x="0" y="0"/>
                </a:moveTo>
                <a:lnTo>
                  <a:pt x="1621470" y="0"/>
                </a:lnTo>
                <a:lnTo>
                  <a:pt x="1621470" y="3012867"/>
                </a:lnTo>
                <a:lnTo>
                  <a:pt x="0" y="301286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15950927" y="1293326"/>
            <a:ext cx="993593" cy="899653"/>
          </a:xfrm>
          <a:custGeom>
            <a:avLst/>
            <a:gdLst/>
            <a:ahLst/>
            <a:cxnLst/>
            <a:rect r="r" b="b" t="t" l="l"/>
            <a:pathLst>
              <a:path h="899653" w="993593">
                <a:moveTo>
                  <a:pt x="0" y="0"/>
                </a:moveTo>
                <a:lnTo>
                  <a:pt x="993593" y="0"/>
                </a:lnTo>
                <a:lnTo>
                  <a:pt x="993593" y="899653"/>
                </a:lnTo>
                <a:lnTo>
                  <a:pt x="0" y="89965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8" id="8"/>
          <p:cNvSpPr/>
          <p:nvPr/>
        </p:nvSpPr>
        <p:spPr>
          <a:xfrm flipH="false" flipV="false" rot="0">
            <a:off x="5551624" y="9657919"/>
            <a:ext cx="7315200" cy="1103930"/>
          </a:xfrm>
          <a:custGeom>
            <a:avLst/>
            <a:gdLst/>
            <a:ahLst/>
            <a:cxnLst/>
            <a:rect r="r" b="b" t="t" l="l"/>
            <a:pathLst>
              <a:path h="1103930" w="7315200">
                <a:moveTo>
                  <a:pt x="0" y="0"/>
                </a:moveTo>
                <a:lnTo>
                  <a:pt x="7315200" y="0"/>
                </a:lnTo>
                <a:lnTo>
                  <a:pt x="7315200" y="1103930"/>
                </a:lnTo>
                <a:lnTo>
                  <a:pt x="0" y="110393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9" id="9"/>
          <p:cNvSpPr/>
          <p:nvPr/>
        </p:nvSpPr>
        <p:spPr>
          <a:xfrm flipH="false" flipV="false" rot="0">
            <a:off x="4132471" y="9657919"/>
            <a:ext cx="2266608" cy="781481"/>
          </a:xfrm>
          <a:custGeom>
            <a:avLst/>
            <a:gdLst/>
            <a:ahLst/>
            <a:cxnLst/>
            <a:rect r="r" b="b" t="t" l="l"/>
            <a:pathLst>
              <a:path h="781481" w="2266608">
                <a:moveTo>
                  <a:pt x="0" y="0"/>
                </a:moveTo>
                <a:lnTo>
                  <a:pt x="2266608" y="0"/>
                </a:lnTo>
                <a:lnTo>
                  <a:pt x="2266608" y="781481"/>
                </a:lnTo>
                <a:lnTo>
                  <a:pt x="0" y="781481"/>
                </a:lnTo>
                <a:lnTo>
                  <a:pt x="0" y="0"/>
                </a:lnTo>
                <a:close/>
              </a:path>
            </a:pathLst>
          </a:custGeom>
          <a:blipFill>
            <a:blip r:embed="rId4">
              <a:extLst>
                <a:ext uri="{96DAC541-7B7A-43D3-8B79-37D633B846F1}">
                  <asvg:svgBlip xmlns:asvg="http://schemas.microsoft.com/office/drawing/2016/SVG/main" r:embed="rId5"/>
                </a:ext>
              </a:extLst>
            </a:blip>
            <a:stretch>
              <a:fillRect l="0" t="0" r="-80599" b="0"/>
            </a:stretch>
          </a:blipFill>
        </p:spPr>
      </p:sp>
      <p:sp>
        <p:nvSpPr>
          <p:cNvPr name="Freeform 10" id="10"/>
          <p:cNvSpPr/>
          <p:nvPr/>
        </p:nvSpPr>
        <p:spPr>
          <a:xfrm flipH="false" flipV="false" rot="0">
            <a:off x="38999" y="3029927"/>
            <a:ext cx="1361751" cy="6627992"/>
          </a:xfrm>
          <a:custGeom>
            <a:avLst/>
            <a:gdLst/>
            <a:ahLst/>
            <a:cxnLst/>
            <a:rect r="r" b="b" t="t" l="l"/>
            <a:pathLst>
              <a:path h="6627992" w="1361751">
                <a:moveTo>
                  <a:pt x="0" y="0"/>
                </a:moveTo>
                <a:lnTo>
                  <a:pt x="1361751" y="0"/>
                </a:lnTo>
                <a:lnTo>
                  <a:pt x="1361751" y="6627992"/>
                </a:lnTo>
                <a:lnTo>
                  <a:pt x="0" y="6627992"/>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11" id="11"/>
          <p:cNvSpPr txBox="true"/>
          <p:nvPr/>
        </p:nvSpPr>
        <p:spPr>
          <a:xfrm rot="0">
            <a:off x="4776824" y="1112351"/>
            <a:ext cx="8734353" cy="1151890"/>
          </a:xfrm>
          <a:prstGeom prst="rect">
            <a:avLst/>
          </a:prstGeom>
        </p:spPr>
        <p:txBody>
          <a:bodyPr anchor="t" rtlCol="false" tIns="0" lIns="0" bIns="0" rIns="0">
            <a:spAutoFit/>
          </a:bodyPr>
          <a:lstStyle/>
          <a:p>
            <a:pPr algn="ctr">
              <a:lnSpc>
                <a:spcPts val="8959"/>
              </a:lnSpc>
            </a:pPr>
            <a:r>
              <a:rPr lang="en-US" sz="6399">
                <a:solidFill>
                  <a:srgbClr val="FFFFFF"/>
                </a:solidFill>
                <a:latin typeface="Arcade Gamer"/>
                <a:ea typeface="Arcade Gamer"/>
                <a:cs typeface="Arcade Gamer"/>
                <a:sym typeface="Arcade Gamer"/>
              </a:rPr>
              <a:t>OBSERVAÇÕES</a:t>
            </a:r>
          </a:p>
        </p:txBody>
      </p:sp>
      <p:grpSp>
        <p:nvGrpSpPr>
          <p:cNvPr name="Group 12" id="12"/>
          <p:cNvGrpSpPr/>
          <p:nvPr/>
        </p:nvGrpSpPr>
        <p:grpSpPr>
          <a:xfrm rot="0">
            <a:off x="14642554" y="502213"/>
            <a:ext cx="2616746" cy="486000"/>
            <a:chOff x="0" y="0"/>
            <a:chExt cx="3488995" cy="648000"/>
          </a:xfrm>
        </p:grpSpPr>
        <p:sp>
          <p:nvSpPr>
            <p:cNvPr name="Freeform 13" id="13"/>
            <p:cNvSpPr/>
            <p:nvPr/>
          </p:nvSpPr>
          <p:spPr>
            <a:xfrm flipH="false" flipV="false" rot="0">
              <a:off x="0" y="0"/>
              <a:ext cx="620072" cy="620072"/>
            </a:xfrm>
            <a:custGeom>
              <a:avLst/>
              <a:gdLst/>
              <a:ahLst/>
              <a:cxnLst/>
              <a:rect r="r" b="b" t="t" l="l"/>
              <a:pathLst>
                <a:path h="620072" w="620072">
                  <a:moveTo>
                    <a:pt x="0" y="0"/>
                  </a:moveTo>
                  <a:lnTo>
                    <a:pt x="620072" y="0"/>
                  </a:lnTo>
                  <a:lnTo>
                    <a:pt x="620072" y="620072"/>
                  </a:lnTo>
                  <a:lnTo>
                    <a:pt x="0" y="620072"/>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4" id="14"/>
            <p:cNvSpPr/>
            <p:nvPr/>
          </p:nvSpPr>
          <p:spPr>
            <a:xfrm flipH="false" flipV="false" rot="0">
              <a:off x="708072" y="0"/>
              <a:ext cx="620072" cy="620072"/>
            </a:xfrm>
            <a:custGeom>
              <a:avLst/>
              <a:gdLst/>
              <a:ahLst/>
              <a:cxnLst/>
              <a:rect r="r" b="b" t="t" l="l"/>
              <a:pathLst>
                <a:path h="620072" w="620072">
                  <a:moveTo>
                    <a:pt x="0" y="0"/>
                  </a:moveTo>
                  <a:lnTo>
                    <a:pt x="620071" y="0"/>
                  </a:lnTo>
                  <a:lnTo>
                    <a:pt x="620071" y="620072"/>
                  </a:lnTo>
                  <a:lnTo>
                    <a:pt x="0" y="620072"/>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5" id="15"/>
            <p:cNvSpPr/>
            <p:nvPr/>
          </p:nvSpPr>
          <p:spPr>
            <a:xfrm flipH="false" flipV="false" rot="0">
              <a:off x="1414984" y="0"/>
              <a:ext cx="620072" cy="620072"/>
            </a:xfrm>
            <a:custGeom>
              <a:avLst/>
              <a:gdLst/>
              <a:ahLst/>
              <a:cxnLst/>
              <a:rect r="r" b="b" t="t" l="l"/>
              <a:pathLst>
                <a:path h="620072" w="620072">
                  <a:moveTo>
                    <a:pt x="0" y="0"/>
                  </a:moveTo>
                  <a:lnTo>
                    <a:pt x="620072" y="0"/>
                  </a:lnTo>
                  <a:lnTo>
                    <a:pt x="620072" y="620072"/>
                  </a:lnTo>
                  <a:lnTo>
                    <a:pt x="0" y="620072"/>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6" id="16"/>
            <p:cNvSpPr/>
            <p:nvPr/>
          </p:nvSpPr>
          <p:spPr>
            <a:xfrm flipH="false" flipV="false" rot="0">
              <a:off x="2099266" y="27928"/>
              <a:ext cx="620072" cy="620072"/>
            </a:xfrm>
            <a:custGeom>
              <a:avLst/>
              <a:gdLst/>
              <a:ahLst/>
              <a:cxnLst/>
              <a:rect r="r" b="b" t="t" l="l"/>
              <a:pathLst>
                <a:path h="620072" w="620072">
                  <a:moveTo>
                    <a:pt x="0" y="0"/>
                  </a:moveTo>
                  <a:lnTo>
                    <a:pt x="620072" y="0"/>
                  </a:lnTo>
                  <a:lnTo>
                    <a:pt x="620072" y="620072"/>
                  </a:lnTo>
                  <a:lnTo>
                    <a:pt x="0" y="620072"/>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7" id="17"/>
            <p:cNvSpPr/>
            <p:nvPr/>
          </p:nvSpPr>
          <p:spPr>
            <a:xfrm flipH="false" flipV="false" rot="0">
              <a:off x="2868923" y="27928"/>
              <a:ext cx="620072" cy="620072"/>
            </a:xfrm>
            <a:custGeom>
              <a:avLst/>
              <a:gdLst/>
              <a:ahLst/>
              <a:cxnLst/>
              <a:rect r="r" b="b" t="t" l="l"/>
              <a:pathLst>
                <a:path h="620072" w="620072">
                  <a:moveTo>
                    <a:pt x="0" y="0"/>
                  </a:moveTo>
                  <a:lnTo>
                    <a:pt x="620072" y="0"/>
                  </a:lnTo>
                  <a:lnTo>
                    <a:pt x="620072" y="620072"/>
                  </a:lnTo>
                  <a:lnTo>
                    <a:pt x="0" y="620072"/>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grpSp>
      <p:sp>
        <p:nvSpPr>
          <p:cNvPr name="TextBox 18" id="18"/>
          <p:cNvSpPr txBox="true"/>
          <p:nvPr/>
        </p:nvSpPr>
        <p:spPr>
          <a:xfrm rot="0">
            <a:off x="2551070" y="3361055"/>
            <a:ext cx="13222102" cy="1177290"/>
          </a:xfrm>
          <a:prstGeom prst="rect">
            <a:avLst/>
          </a:prstGeom>
        </p:spPr>
        <p:txBody>
          <a:bodyPr anchor="t" rtlCol="false" tIns="0" lIns="0" bIns="0" rIns="0">
            <a:spAutoFit/>
          </a:bodyPr>
          <a:lstStyle/>
          <a:p>
            <a:pPr algn="just">
              <a:lnSpc>
                <a:spcPts val="2970"/>
              </a:lnSpc>
            </a:pPr>
            <a:r>
              <a:rPr lang="en-US" sz="2700">
                <a:solidFill>
                  <a:srgbClr val="FFFFFF"/>
                </a:solidFill>
                <a:latin typeface="Retropix"/>
                <a:ea typeface="Retropix"/>
                <a:cs typeface="Retropix"/>
                <a:sym typeface="Retropix"/>
              </a:rPr>
              <a:t>O action_handler em si é uma função determinística: dadas as mesmas entradas (incluindo o resultado da rolagem de dados interna), ela sempre produzirá o mesmo resultado.</a:t>
            </a:r>
          </a:p>
        </p:txBody>
      </p:sp>
      <p:sp>
        <p:nvSpPr>
          <p:cNvPr name="TextBox 19" id="19"/>
          <p:cNvSpPr txBox="true"/>
          <p:nvPr/>
        </p:nvSpPr>
        <p:spPr>
          <a:xfrm rot="0">
            <a:off x="2551070" y="4824095"/>
            <a:ext cx="13222102" cy="1177290"/>
          </a:xfrm>
          <a:prstGeom prst="rect">
            <a:avLst/>
          </a:prstGeom>
        </p:spPr>
        <p:txBody>
          <a:bodyPr anchor="t" rtlCol="false" tIns="0" lIns="0" bIns="0" rIns="0">
            <a:spAutoFit/>
          </a:bodyPr>
          <a:lstStyle/>
          <a:p>
            <a:pPr algn="just">
              <a:lnSpc>
                <a:spcPts val="2970"/>
              </a:lnSpc>
            </a:pPr>
            <a:r>
              <a:rPr lang="en-US" sz="2700">
                <a:solidFill>
                  <a:srgbClr val="FFFFFF"/>
                </a:solidFill>
                <a:latin typeface="Retropix"/>
                <a:ea typeface="Retropix"/>
                <a:cs typeface="Retropix"/>
                <a:sym typeface="Retropix"/>
              </a:rPr>
              <a:t>A transição do autômato para o próximo estado resultante é sempre única. Se a rolagem de dados para a ameaça resultar em "sucesso", o autômato sempre vai para o estado 'FUGINDO'. Não há outra opção para esse resultado específico.</a:t>
            </a:r>
          </a:p>
        </p:txBody>
      </p:sp>
      <p:sp>
        <p:nvSpPr>
          <p:cNvPr name="TextBox 20" id="20"/>
          <p:cNvSpPr txBox="true"/>
          <p:nvPr/>
        </p:nvSpPr>
        <p:spPr>
          <a:xfrm rot="0">
            <a:off x="2551070" y="6287135"/>
            <a:ext cx="13222102" cy="1177290"/>
          </a:xfrm>
          <a:prstGeom prst="rect">
            <a:avLst/>
          </a:prstGeom>
        </p:spPr>
        <p:txBody>
          <a:bodyPr anchor="t" rtlCol="false" tIns="0" lIns="0" bIns="0" rIns="0">
            <a:spAutoFit/>
          </a:bodyPr>
          <a:lstStyle/>
          <a:p>
            <a:pPr algn="just">
              <a:lnSpc>
                <a:spcPts val="2970"/>
              </a:lnSpc>
            </a:pPr>
            <a:r>
              <a:rPr lang="en-US" sz="2700">
                <a:solidFill>
                  <a:srgbClr val="FFFFFF"/>
                </a:solidFill>
                <a:latin typeface="Retropix"/>
                <a:ea typeface="Retropix"/>
                <a:cs typeface="Retropix"/>
                <a:sym typeface="Retropix"/>
              </a:rPr>
              <a:t>Assim, temos autômatos totalmente determinísticos para nossos NPCs, encapsulando a complexidade e a probabilidade dos eventos de jogo dentro dos 'handlers de ação'.</a:t>
            </a:r>
          </a:p>
        </p:txBody>
      </p:sp>
      <p:sp>
        <p:nvSpPr>
          <p:cNvPr name="Freeform 21" id="21"/>
          <p:cNvSpPr/>
          <p:nvPr/>
        </p:nvSpPr>
        <p:spPr>
          <a:xfrm flipH="false" flipV="false" rot="0">
            <a:off x="1761363" y="3389630"/>
            <a:ext cx="585590" cy="530225"/>
          </a:xfrm>
          <a:custGeom>
            <a:avLst/>
            <a:gdLst/>
            <a:ahLst/>
            <a:cxnLst/>
            <a:rect r="r" b="b" t="t" l="l"/>
            <a:pathLst>
              <a:path h="530225" w="585590">
                <a:moveTo>
                  <a:pt x="0" y="0"/>
                </a:moveTo>
                <a:lnTo>
                  <a:pt x="585590" y="0"/>
                </a:lnTo>
                <a:lnTo>
                  <a:pt x="585590" y="530225"/>
                </a:lnTo>
                <a:lnTo>
                  <a:pt x="0" y="53022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2" id="22"/>
          <p:cNvSpPr/>
          <p:nvPr/>
        </p:nvSpPr>
        <p:spPr>
          <a:xfrm flipH="false" flipV="false" rot="0">
            <a:off x="1761363" y="4852670"/>
            <a:ext cx="585590" cy="530225"/>
          </a:xfrm>
          <a:custGeom>
            <a:avLst/>
            <a:gdLst/>
            <a:ahLst/>
            <a:cxnLst/>
            <a:rect r="r" b="b" t="t" l="l"/>
            <a:pathLst>
              <a:path h="530225" w="585590">
                <a:moveTo>
                  <a:pt x="0" y="0"/>
                </a:moveTo>
                <a:lnTo>
                  <a:pt x="585590" y="0"/>
                </a:lnTo>
                <a:lnTo>
                  <a:pt x="585590" y="530225"/>
                </a:lnTo>
                <a:lnTo>
                  <a:pt x="0" y="53022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3" id="23"/>
          <p:cNvSpPr/>
          <p:nvPr/>
        </p:nvSpPr>
        <p:spPr>
          <a:xfrm flipH="false" flipV="false" rot="0">
            <a:off x="1761363" y="6315710"/>
            <a:ext cx="585590" cy="530225"/>
          </a:xfrm>
          <a:custGeom>
            <a:avLst/>
            <a:gdLst/>
            <a:ahLst/>
            <a:cxnLst/>
            <a:rect r="r" b="b" t="t" l="l"/>
            <a:pathLst>
              <a:path h="530225" w="585590">
                <a:moveTo>
                  <a:pt x="0" y="0"/>
                </a:moveTo>
                <a:lnTo>
                  <a:pt x="585590" y="0"/>
                </a:lnTo>
                <a:lnTo>
                  <a:pt x="585590" y="530225"/>
                </a:lnTo>
                <a:lnTo>
                  <a:pt x="0" y="53022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24" id="24"/>
          <p:cNvGrpSpPr/>
          <p:nvPr/>
        </p:nvGrpSpPr>
        <p:grpSpPr>
          <a:xfrm rot="0">
            <a:off x="17414602" y="9085772"/>
            <a:ext cx="646680" cy="646680"/>
            <a:chOff x="0" y="0"/>
            <a:chExt cx="812800" cy="812800"/>
          </a:xfrm>
        </p:grpSpPr>
        <p:sp>
          <p:nvSpPr>
            <p:cNvPr name="Freeform 25" id="2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50A6F"/>
            </a:solidFill>
          </p:spPr>
        </p:sp>
        <p:sp>
          <p:nvSpPr>
            <p:cNvPr name="TextBox 26" id="26"/>
            <p:cNvSpPr txBox="true"/>
            <p:nvPr/>
          </p:nvSpPr>
          <p:spPr>
            <a:xfrm>
              <a:off x="76200" y="28575"/>
              <a:ext cx="660400" cy="708025"/>
            </a:xfrm>
            <a:prstGeom prst="rect">
              <a:avLst/>
            </a:prstGeom>
          </p:spPr>
          <p:txBody>
            <a:bodyPr anchor="ctr" rtlCol="false" tIns="50800" lIns="50800" bIns="50800" rIns="50800"/>
            <a:lstStyle/>
            <a:p>
              <a:pPr algn="ctr">
                <a:lnSpc>
                  <a:spcPts val="2800"/>
                </a:lnSpc>
              </a:pPr>
            </a:p>
          </p:txBody>
        </p:sp>
      </p:grpSp>
      <p:sp>
        <p:nvSpPr>
          <p:cNvPr name="TextBox 27" id="27"/>
          <p:cNvSpPr txBox="true"/>
          <p:nvPr/>
        </p:nvSpPr>
        <p:spPr>
          <a:xfrm rot="0">
            <a:off x="17592686"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Open Sans"/>
                <a:ea typeface="Open Sans"/>
                <a:cs typeface="Open Sans"/>
                <a:sym typeface="Open Sans"/>
              </a:rPr>
              <a:t>74</a:t>
            </a:r>
          </a:p>
        </p:txBody>
      </p:sp>
    </p:spTree>
  </p:cSld>
  <p:clrMapOvr>
    <a:masterClrMapping/>
  </p:clrMapOvr>
  <p:transition spd="slow">
    <p:push dir="l"/>
  </p:transition>
</p:sld>
</file>

<file path=ppt/slides/slide75.xml><?xml version="1.0" encoding="utf-8"?>
<p:sld xmlns:p="http://schemas.openxmlformats.org/presentationml/2006/main" xmlns:a="http://schemas.openxmlformats.org/drawingml/2006/main" xmlns:r="http://schemas.openxmlformats.org/officeDocument/2006/relationships">
  <p:cSld>
    <p:bg>
      <p:bgPr>
        <a:solidFill>
          <a:srgbClr val="DD6896"/>
        </a:solidFill>
      </p:bgPr>
    </p:bg>
    <p:spTree>
      <p:nvGrpSpPr>
        <p:cNvPr id="1" name=""/>
        <p:cNvGrpSpPr/>
        <p:nvPr/>
      </p:nvGrpSpPr>
      <p:grpSpPr>
        <a:xfrm>
          <a:off x="0" y="0"/>
          <a:ext cx="0" cy="0"/>
          <a:chOff x="0" y="0"/>
          <a:chExt cx="0" cy="0"/>
        </a:xfrm>
      </p:grpSpPr>
      <p:sp>
        <p:nvSpPr>
          <p:cNvPr name="Freeform 2" id="2"/>
          <p:cNvSpPr/>
          <p:nvPr/>
        </p:nvSpPr>
        <p:spPr>
          <a:xfrm flipH="false" flipV="false" rot="0">
            <a:off x="2588776" y="5482826"/>
            <a:ext cx="2437517" cy="3207260"/>
          </a:xfrm>
          <a:custGeom>
            <a:avLst/>
            <a:gdLst/>
            <a:ahLst/>
            <a:cxnLst/>
            <a:rect r="r" b="b" t="t" l="l"/>
            <a:pathLst>
              <a:path h="3207260" w="2437517">
                <a:moveTo>
                  <a:pt x="0" y="0"/>
                </a:moveTo>
                <a:lnTo>
                  <a:pt x="2437517" y="0"/>
                </a:lnTo>
                <a:lnTo>
                  <a:pt x="2437517" y="3207260"/>
                </a:lnTo>
                <a:lnTo>
                  <a:pt x="0" y="320726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307356" y="8690086"/>
            <a:ext cx="12229780" cy="2090181"/>
          </a:xfrm>
          <a:custGeom>
            <a:avLst/>
            <a:gdLst/>
            <a:ahLst/>
            <a:cxnLst/>
            <a:rect r="r" b="b" t="t" l="l"/>
            <a:pathLst>
              <a:path h="2090181" w="12229780">
                <a:moveTo>
                  <a:pt x="0" y="0"/>
                </a:moveTo>
                <a:lnTo>
                  <a:pt x="12229781" y="0"/>
                </a:lnTo>
                <a:lnTo>
                  <a:pt x="12229781" y="2090180"/>
                </a:lnTo>
                <a:lnTo>
                  <a:pt x="0" y="209018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9475996" y="8690086"/>
            <a:ext cx="12229780" cy="2090181"/>
          </a:xfrm>
          <a:custGeom>
            <a:avLst/>
            <a:gdLst/>
            <a:ahLst/>
            <a:cxnLst/>
            <a:rect r="r" b="b" t="t" l="l"/>
            <a:pathLst>
              <a:path h="2090181" w="12229780">
                <a:moveTo>
                  <a:pt x="0" y="0"/>
                </a:moveTo>
                <a:lnTo>
                  <a:pt x="12229781" y="0"/>
                </a:lnTo>
                <a:lnTo>
                  <a:pt x="12229781" y="2090180"/>
                </a:lnTo>
                <a:lnTo>
                  <a:pt x="0" y="209018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4351686" y="4220813"/>
            <a:ext cx="8788416" cy="1076944"/>
          </a:xfrm>
          <a:prstGeom prst="rect">
            <a:avLst/>
          </a:prstGeom>
        </p:spPr>
        <p:txBody>
          <a:bodyPr anchor="t" rtlCol="false" tIns="0" lIns="0" bIns="0" rIns="0">
            <a:spAutoFit/>
          </a:bodyPr>
          <a:lstStyle/>
          <a:p>
            <a:pPr algn="ctr" marL="0" indent="0" lvl="0">
              <a:lnSpc>
                <a:spcPts val="8365"/>
              </a:lnSpc>
              <a:spcBef>
                <a:spcPct val="0"/>
              </a:spcBef>
            </a:pPr>
            <a:r>
              <a:rPr lang="en-US" sz="5975">
                <a:solidFill>
                  <a:srgbClr val="FFFFFF"/>
                </a:solidFill>
                <a:latin typeface="Arcade Gamer"/>
                <a:ea typeface="Arcade Gamer"/>
                <a:cs typeface="Arcade Gamer"/>
                <a:sym typeface="Arcade Gamer"/>
              </a:rPr>
              <a:t>LIMITAÇÕES</a:t>
            </a:r>
          </a:p>
        </p:txBody>
      </p:sp>
      <p:sp>
        <p:nvSpPr>
          <p:cNvPr name="Freeform 6" id="6"/>
          <p:cNvSpPr/>
          <p:nvPr/>
        </p:nvSpPr>
        <p:spPr>
          <a:xfrm flipH="false" flipV="false" rot="0">
            <a:off x="15590886" y="2477303"/>
            <a:ext cx="3796770" cy="1718901"/>
          </a:xfrm>
          <a:custGeom>
            <a:avLst/>
            <a:gdLst/>
            <a:ahLst/>
            <a:cxnLst/>
            <a:rect r="r" b="b" t="t" l="l"/>
            <a:pathLst>
              <a:path h="1718901" w="3796770">
                <a:moveTo>
                  <a:pt x="0" y="0"/>
                </a:moveTo>
                <a:lnTo>
                  <a:pt x="3796770" y="0"/>
                </a:lnTo>
                <a:lnTo>
                  <a:pt x="3796770" y="1718901"/>
                </a:lnTo>
                <a:lnTo>
                  <a:pt x="0" y="171890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596948" y="894721"/>
            <a:ext cx="3796770" cy="1718901"/>
          </a:xfrm>
          <a:custGeom>
            <a:avLst/>
            <a:gdLst/>
            <a:ahLst/>
            <a:cxnLst/>
            <a:rect r="r" b="b" t="t" l="l"/>
            <a:pathLst>
              <a:path h="1718901" w="3796770">
                <a:moveTo>
                  <a:pt x="0" y="0"/>
                </a:moveTo>
                <a:lnTo>
                  <a:pt x="3796770" y="0"/>
                </a:lnTo>
                <a:lnTo>
                  <a:pt x="3796770" y="1718901"/>
                </a:lnTo>
                <a:lnTo>
                  <a:pt x="0" y="171890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13271261" y="192230"/>
            <a:ext cx="3433272" cy="836470"/>
          </a:xfrm>
          <a:custGeom>
            <a:avLst/>
            <a:gdLst/>
            <a:ahLst/>
            <a:cxnLst/>
            <a:rect r="r" b="b" t="t" l="l"/>
            <a:pathLst>
              <a:path h="836470" w="3433272">
                <a:moveTo>
                  <a:pt x="0" y="0"/>
                </a:moveTo>
                <a:lnTo>
                  <a:pt x="3433272" y="0"/>
                </a:lnTo>
                <a:lnTo>
                  <a:pt x="3433272" y="836470"/>
                </a:lnTo>
                <a:lnTo>
                  <a:pt x="0" y="83647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9" id="9"/>
          <p:cNvSpPr txBox="true"/>
          <p:nvPr/>
        </p:nvSpPr>
        <p:spPr>
          <a:xfrm rot="0">
            <a:off x="17592686" y="9563111"/>
            <a:ext cx="290512" cy="330200"/>
          </a:xfrm>
          <a:prstGeom prst="rect">
            <a:avLst/>
          </a:prstGeom>
        </p:spPr>
        <p:txBody>
          <a:bodyPr anchor="t" rtlCol="false" tIns="0" lIns="0" bIns="0" rIns="0" wrap="none">
            <a:spAutoFit/>
          </a:bodyPr>
          <a:lstStyle/>
          <a:p>
            <a:pPr algn="ctr">
              <a:lnSpc>
                <a:spcPts val="839"/>
              </a:lnSpc>
              <a:spcBef>
                <a:spcPct val="0"/>
              </a:spcBef>
            </a:pPr>
            <a:r>
              <a:rPr lang="en-US" sz="600">
                <a:solidFill>
                  <a:srgbClr val="FFFFFF"/>
                </a:solidFill>
                <a:latin typeface="Retropix"/>
                <a:ea typeface="Retropix"/>
                <a:cs typeface="Retropix"/>
                <a:sym typeface="Retropix"/>
              </a:rPr>
              <a:t>75</a:t>
            </a:r>
          </a:p>
        </p:txBody>
      </p:sp>
      <p:grpSp>
        <p:nvGrpSpPr>
          <p:cNvPr name="Group 10" id="10"/>
          <p:cNvGrpSpPr/>
          <p:nvPr/>
        </p:nvGrpSpPr>
        <p:grpSpPr>
          <a:xfrm rot="0">
            <a:off x="17259300" y="9140700"/>
            <a:ext cx="646680" cy="646680"/>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50A6F"/>
            </a:solidFill>
          </p:spPr>
        </p:sp>
        <p:sp>
          <p:nvSpPr>
            <p:cNvPr name="TextBox 12" id="12"/>
            <p:cNvSpPr txBox="true"/>
            <p:nvPr/>
          </p:nvSpPr>
          <p:spPr>
            <a:xfrm>
              <a:off x="76200" y="28575"/>
              <a:ext cx="660400" cy="708025"/>
            </a:xfrm>
            <a:prstGeom prst="rect">
              <a:avLst/>
            </a:prstGeom>
          </p:spPr>
          <p:txBody>
            <a:bodyPr anchor="ctr" rtlCol="false" tIns="50800" lIns="50800" bIns="50800" rIns="50800"/>
            <a:lstStyle/>
            <a:p>
              <a:pPr algn="ctr">
                <a:lnSpc>
                  <a:spcPts val="2800"/>
                </a:lnSpc>
              </a:pPr>
              <a:r>
                <a:rPr lang="en-US" sz="2000">
                  <a:solidFill>
                    <a:srgbClr val="000000"/>
                  </a:solidFill>
                  <a:latin typeface="Open Sans"/>
                  <a:ea typeface="Open Sans"/>
                  <a:cs typeface="Open Sans"/>
                  <a:sym typeface="Open Sans"/>
                </a:rPr>
                <a:t>67</a:t>
              </a:r>
            </a:p>
          </p:txBody>
        </p:sp>
      </p:grpSp>
    </p:spTree>
  </p:cSld>
  <p:clrMapOvr>
    <a:masterClrMapping/>
  </p:clrMapOvr>
  <p:transition spd="slow">
    <p:push dir="l"/>
  </p:transition>
</p:sld>
</file>

<file path=ppt/slides/slide76.xml><?xml version="1.0" encoding="utf-8"?>
<p:sld xmlns:p="http://schemas.openxmlformats.org/presentationml/2006/main" xmlns:a="http://schemas.openxmlformats.org/drawingml/2006/main" xmlns:r="http://schemas.openxmlformats.org/officeDocument/2006/relationships">
  <p:cSld>
    <p:bg>
      <p:bgPr>
        <a:solidFill>
          <a:srgbClr val="DD6896"/>
        </a:solidFill>
      </p:bgPr>
    </p:bg>
    <p:spTree>
      <p:nvGrpSpPr>
        <p:cNvPr id="1" name=""/>
        <p:cNvGrpSpPr/>
        <p:nvPr/>
      </p:nvGrpSpPr>
      <p:grpSpPr>
        <a:xfrm>
          <a:off x="0" y="0"/>
          <a:ext cx="0" cy="0"/>
          <a:chOff x="0" y="0"/>
          <a:chExt cx="0" cy="0"/>
        </a:xfrm>
      </p:grpSpPr>
      <p:sp>
        <p:nvSpPr>
          <p:cNvPr name="Freeform 2" id="2"/>
          <p:cNvSpPr/>
          <p:nvPr/>
        </p:nvSpPr>
        <p:spPr>
          <a:xfrm flipH="false" flipV="false" rot="0">
            <a:off x="0" y="8641080"/>
            <a:ext cx="9144000" cy="1645920"/>
          </a:xfrm>
          <a:custGeom>
            <a:avLst/>
            <a:gdLst/>
            <a:ahLst/>
            <a:cxnLst/>
            <a:rect r="r" b="b" t="t" l="l"/>
            <a:pathLst>
              <a:path h="1645920" w="9144000">
                <a:moveTo>
                  <a:pt x="0" y="0"/>
                </a:moveTo>
                <a:lnTo>
                  <a:pt x="9144000" y="0"/>
                </a:lnTo>
                <a:lnTo>
                  <a:pt x="9144000" y="1645920"/>
                </a:lnTo>
                <a:lnTo>
                  <a:pt x="0" y="164592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9144000" y="8641080"/>
            <a:ext cx="9144000" cy="1645920"/>
          </a:xfrm>
          <a:custGeom>
            <a:avLst/>
            <a:gdLst/>
            <a:ahLst/>
            <a:cxnLst/>
            <a:rect r="r" b="b" t="t" l="l"/>
            <a:pathLst>
              <a:path h="1645920" w="9144000">
                <a:moveTo>
                  <a:pt x="0" y="0"/>
                </a:moveTo>
                <a:lnTo>
                  <a:pt x="9144000" y="0"/>
                </a:lnTo>
                <a:lnTo>
                  <a:pt x="9144000" y="1645920"/>
                </a:lnTo>
                <a:lnTo>
                  <a:pt x="0" y="164592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9144000" y="-9450543"/>
            <a:ext cx="15976849" cy="15976849"/>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B83B1"/>
            </a:solidFill>
            <a:ln cap="sq">
              <a:noFill/>
              <a:prstDash val="solid"/>
              <a:miter/>
            </a:ln>
          </p:spPr>
        </p:sp>
        <p:sp>
          <p:nvSpPr>
            <p:cNvPr name="TextBox 6" id="6"/>
            <p:cNvSpPr txBox="true"/>
            <p:nvPr/>
          </p:nvSpPr>
          <p:spPr>
            <a:xfrm>
              <a:off x="76200" y="-19050"/>
              <a:ext cx="660400" cy="755650"/>
            </a:xfrm>
            <a:prstGeom prst="rect">
              <a:avLst/>
            </a:prstGeom>
          </p:spPr>
          <p:txBody>
            <a:bodyPr anchor="ctr" rtlCol="false" tIns="50800" lIns="50800" bIns="50800" rIns="50800"/>
            <a:lstStyle/>
            <a:p>
              <a:pPr algn="ctr" marL="0" indent="0" lvl="0">
                <a:lnSpc>
                  <a:spcPts val="3214"/>
                </a:lnSpc>
                <a:spcBef>
                  <a:spcPct val="0"/>
                </a:spcBef>
              </a:pPr>
            </a:p>
          </p:txBody>
        </p:sp>
      </p:grpSp>
      <p:sp>
        <p:nvSpPr>
          <p:cNvPr name="Freeform 7" id="7"/>
          <p:cNvSpPr/>
          <p:nvPr/>
        </p:nvSpPr>
        <p:spPr>
          <a:xfrm flipH="true" flipV="false" rot="0">
            <a:off x="14168012" y="0"/>
            <a:ext cx="2830804" cy="3620796"/>
          </a:xfrm>
          <a:custGeom>
            <a:avLst/>
            <a:gdLst/>
            <a:ahLst/>
            <a:cxnLst/>
            <a:rect r="r" b="b" t="t" l="l"/>
            <a:pathLst>
              <a:path h="3620796" w="2830804">
                <a:moveTo>
                  <a:pt x="2830804" y="0"/>
                </a:moveTo>
                <a:lnTo>
                  <a:pt x="0" y="0"/>
                </a:lnTo>
                <a:lnTo>
                  <a:pt x="0" y="3620796"/>
                </a:lnTo>
                <a:lnTo>
                  <a:pt x="2830804" y="3620796"/>
                </a:lnTo>
                <a:lnTo>
                  <a:pt x="2830804"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5441360" y="3926454"/>
            <a:ext cx="1515650" cy="1515650"/>
          </a:xfrm>
          <a:custGeom>
            <a:avLst/>
            <a:gdLst/>
            <a:ahLst/>
            <a:cxnLst/>
            <a:rect r="r" b="b" t="t" l="l"/>
            <a:pathLst>
              <a:path h="1515650" w="1515650">
                <a:moveTo>
                  <a:pt x="0" y="0"/>
                </a:moveTo>
                <a:lnTo>
                  <a:pt x="1515650" y="0"/>
                </a:lnTo>
                <a:lnTo>
                  <a:pt x="1515650" y="1515650"/>
                </a:lnTo>
                <a:lnTo>
                  <a:pt x="0" y="151565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0">
            <a:off x="418522" y="-123825"/>
            <a:ext cx="2231249" cy="2853923"/>
          </a:xfrm>
          <a:custGeom>
            <a:avLst/>
            <a:gdLst/>
            <a:ahLst/>
            <a:cxnLst/>
            <a:rect r="r" b="b" t="t" l="l"/>
            <a:pathLst>
              <a:path h="2853923" w="2231249">
                <a:moveTo>
                  <a:pt x="0" y="0"/>
                </a:moveTo>
                <a:lnTo>
                  <a:pt x="2231249" y="0"/>
                </a:lnTo>
                <a:lnTo>
                  <a:pt x="2231249" y="2853923"/>
                </a:lnTo>
                <a:lnTo>
                  <a:pt x="0" y="285392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5441360" y="5870524"/>
            <a:ext cx="1515650" cy="1515650"/>
          </a:xfrm>
          <a:custGeom>
            <a:avLst/>
            <a:gdLst/>
            <a:ahLst/>
            <a:cxnLst/>
            <a:rect r="r" b="b" t="t" l="l"/>
            <a:pathLst>
              <a:path h="1515650" w="1515650">
                <a:moveTo>
                  <a:pt x="0" y="0"/>
                </a:moveTo>
                <a:lnTo>
                  <a:pt x="1515650" y="0"/>
                </a:lnTo>
                <a:lnTo>
                  <a:pt x="1515650" y="1515649"/>
                </a:lnTo>
                <a:lnTo>
                  <a:pt x="0" y="151564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1" id="11"/>
          <p:cNvSpPr txBox="true"/>
          <p:nvPr/>
        </p:nvSpPr>
        <p:spPr>
          <a:xfrm rot="0">
            <a:off x="5686925" y="3988576"/>
            <a:ext cx="1024519" cy="1175776"/>
          </a:xfrm>
          <a:prstGeom prst="rect">
            <a:avLst/>
          </a:prstGeom>
        </p:spPr>
        <p:txBody>
          <a:bodyPr anchor="t" rtlCol="false" tIns="0" lIns="0" bIns="0" rIns="0">
            <a:spAutoFit/>
          </a:bodyPr>
          <a:lstStyle/>
          <a:p>
            <a:pPr algn="ctr">
              <a:lnSpc>
                <a:spcPts val="9218"/>
              </a:lnSpc>
            </a:pPr>
            <a:r>
              <a:rPr lang="en-US" sz="6584">
                <a:solidFill>
                  <a:srgbClr val="FFFFFF"/>
                </a:solidFill>
                <a:latin typeface="Arcade Gamer"/>
                <a:ea typeface="Arcade Gamer"/>
                <a:cs typeface="Arcade Gamer"/>
                <a:sym typeface="Arcade Gamer"/>
              </a:rPr>
              <a:t>A</a:t>
            </a:r>
          </a:p>
        </p:txBody>
      </p:sp>
      <p:sp>
        <p:nvSpPr>
          <p:cNvPr name="TextBox 12" id="12"/>
          <p:cNvSpPr txBox="true"/>
          <p:nvPr/>
        </p:nvSpPr>
        <p:spPr>
          <a:xfrm rot="0">
            <a:off x="5686925" y="5932645"/>
            <a:ext cx="1024519" cy="1175776"/>
          </a:xfrm>
          <a:prstGeom prst="rect">
            <a:avLst/>
          </a:prstGeom>
        </p:spPr>
        <p:txBody>
          <a:bodyPr anchor="t" rtlCol="false" tIns="0" lIns="0" bIns="0" rIns="0">
            <a:spAutoFit/>
          </a:bodyPr>
          <a:lstStyle/>
          <a:p>
            <a:pPr algn="ctr">
              <a:lnSpc>
                <a:spcPts val="9218"/>
              </a:lnSpc>
            </a:pPr>
            <a:r>
              <a:rPr lang="en-US" sz="6584">
                <a:solidFill>
                  <a:srgbClr val="FFFFFF"/>
                </a:solidFill>
                <a:latin typeface="Arcade Gamer"/>
                <a:ea typeface="Arcade Gamer"/>
                <a:cs typeface="Arcade Gamer"/>
                <a:sym typeface="Arcade Gamer"/>
              </a:rPr>
              <a:t>B</a:t>
            </a:r>
          </a:p>
        </p:txBody>
      </p:sp>
      <p:sp>
        <p:nvSpPr>
          <p:cNvPr name="TextBox 13" id="13"/>
          <p:cNvSpPr txBox="true"/>
          <p:nvPr/>
        </p:nvSpPr>
        <p:spPr>
          <a:xfrm rot="0">
            <a:off x="2153921" y="2244500"/>
            <a:ext cx="6525914" cy="967579"/>
          </a:xfrm>
          <a:prstGeom prst="rect">
            <a:avLst/>
          </a:prstGeom>
        </p:spPr>
        <p:txBody>
          <a:bodyPr anchor="t" rtlCol="false" tIns="0" lIns="0" bIns="0" rIns="0">
            <a:spAutoFit/>
          </a:bodyPr>
          <a:lstStyle/>
          <a:p>
            <a:pPr algn="l" marL="0" indent="0" lvl="0">
              <a:lnSpc>
                <a:spcPts val="7568"/>
              </a:lnSpc>
              <a:spcBef>
                <a:spcPct val="0"/>
              </a:spcBef>
            </a:pPr>
            <a:r>
              <a:rPr lang="en-US" sz="5406">
                <a:solidFill>
                  <a:srgbClr val="FFFFFF"/>
                </a:solidFill>
                <a:latin typeface="Arcade Gamer"/>
                <a:ea typeface="Arcade Gamer"/>
                <a:cs typeface="Arcade Gamer"/>
                <a:sym typeface="Arcade Gamer"/>
              </a:rPr>
              <a:t>ARKANOID</a:t>
            </a:r>
          </a:p>
        </p:txBody>
      </p:sp>
      <p:sp>
        <p:nvSpPr>
          <p:cNvPr name="Freeform 14" id="14"/>
          <p:cNvSpPr/>
          <p:nvPr/>
        </p:nvSpPr>
        <p:spPr>
          <a:xfrm flipH="false" flipV="false" rot="0">
            <a:off x="3680863" y="5972303"/>
            <a:ext cx="1398547" cy="1312091"/>
          </a:xfrm>
          <a:custGeom>
            <a:avLst/>
            <a:gdLst/>
            <a:ahLst/>
            <a:cxnLst/>
            <a:rect r="r" b="b" t="t" l="l"/>
            <a:pathLst>
              <a:path h="1312091" w="1398547">
                <a:moveTo>
                  <a:pt x="0" y="0"/>
                </a:moveTo>
                <a:lnTo>
                  <a:pt x="1398547" y="0"/>
                </a:lnTo>
                <a:lnTo>
                  <a:pt x="1398547" y="1312091"/>
                </a:lnTo>
                <a:lnTo>
                  <a:pt x="0" y="131209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5" id="15"/>
          <p:cNvSpPr/>
          <p:nvPr/>
        </p:nvSpPr>
        <p:spPr>
          <a:xfrm flipH="false" flipV="false" rot="0">
            <a:off x="2153921" y="4118206"/>
            <a:ext cx="1081132" cy="1081132"/>
          </a:xfrm>
          <a:custGeom>
            <a:avLst/>
            <a:gdLst/>
            <a:ahLst/>
            <a:cxnLst/>
            <a:rect r="r" b="b" t="t" l="l"/>
            <a:pathLst>
              <a:path h="1081132" w="1081132">
                <a:moveTo>
                  <a:pt x="0" y="0"/>
                </a:moveTo>
                <a:lnTo>
                  <a:pt x="1081132" y="0"/>
                </a:lnTo>
                <a:lnTo>
                  <a:pt x="1081132" y="1081133"/>
                </a:lnTo>
                <a:lnTo>
                  <a:pt x="0" y="108113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6" id="16"/>
          <p:cNvSpPr/>
          <p:nvPr/>
        </p:nvSpPr>
        <p:spPr>
          <a:xfrm flipH="false" flipV="false" rot="0">
            <a:off x="3623697" y="4118206"/>
            <a:ext cx="1081132" cy="1081132"/>
          </a:xfrm>
          <a:custGeom>
            <a:avLst/>
            <a:gdLst/>
            <a:ahLst/>
            <a:cxnLst/>
            <a:rect r="r" b="b" t="t" l="l"/>
            <a:pathLst>
              <a:path h="1081132" w="1081132">
                <a:moveTo>
                  <a:pt x="0" y="0"/>
                </a:moveTo>
                <a:lnTo>
                  <a:pt x="1081132" y="0"/>
                </a:lnTo>
                <a:lnTo>
                  <a:pt x="1081132" y="1081133"/>
                </a:lnTo>
                <a:lnTo>
                  <a:pt x="0" y="108113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7" id="17"/>
          <p:cNvSpPr/>
          <p:nvPr/>
        </p:nvSpPr>
        <p:spPr>
          <a:xfrm flipH="false" flipV="false" rot="0">
            <a:off x="16344883" y="6770523"/>
            <a:ext cx="1481727" cy="1150359"/>
          </a:xfrm>
          <a:custGeom>
            <a:avLst/>
            <a:gdLst/>
            <a:ahLst/>
            <a:cxnLst/>
            <a:rect r="r" b="b" t="t" l="l"/>
            <a:pathLst>
              <a:path h="1150359" w="1481727">
                <a:moveTo>
                  <a:pt x="0" y="0"/>
                </a:moveTo>
                <a:lnTo>
                  <a:pt x="1481726" y="0"/>
                </a:lnTo>
                <a:lnTo>
                  <a:pt x="1481726" y="1150359"/>
                </a:lnTo>
                <a:lnTo>
                  <a:pt x="0" y="1150359"/>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18" id="18"/>
          <p:cNvSpPr txBox="true"/>
          <p:nvPr/>
        </p:nvSpPr>
        <p:spPr>
          <a:xfrm rot="0">
            <a:off x="12865816" y="6783091"/>
            <a:ext cx="3260878" cy="1137791"/>
          </a:xfrm>
          <a:prstGeom prst="rect">
            <a:avLst/>
          </a:prstGeom>
        </p:spPr>
        <p:txBody>
          <a:bodyPr anchor="t" rtlCol="false" tIns="0" lIns="0" bIns="0" rIns="0">
            <a:spAutoFit/>
          </a:bodyPr>
          <a:lstStyle/>
          <a:p>
            <a:pPr algn="just" marL="0" indent="0" lvl="0">
              <a:lnSpc>
                <a:spcPts val="4487"/>
              </a:lnSpc>
              <a:spcBef>
                <a:spcPct val="0"/>
              </a:spcBef>
            </a:pPr>
            <a:r>
              <a:rPr lang="en-US" sz="3205">
                <a:solidFill>
                  <a:srgbClr val="FFFFFF"/>
                </a:solidFill>
                <a:latin typeface="Arcade Gamer"/>
                <a:ea typeface="Arcade Gamer"/>
                <a:cs typeface="Arcade Gamer"/>
                <a:sym typeface="Arcade Gamer"/>
              </a:rPr>
              <a:t>PRÓXIMAS LIMITAÇÕES</a:t>
            </a:r>
          </a:p>
        </p:txBody>
      </p:sp>
      <p:sp>
        <p:nvSpPr>
          <p:cNvPr name="TextBox 19" id="19"/>
          <p:cNvSpPr txBox="true"/>
          <p:nvPr/>
        </p:nvSpPr>
        <p:spPr>
          <a:xfrm rot="0">
            <a:off x="7174741" y="3868578"/>
            <a:ext cx="4809627" cy="1324072"/>
          </a:xfrm>
          <a:prstGeom prst="rect">
            <a:avLst/>
          </a:prstGeom>
        </p:spPr>
        <p:txBody>
          <a:bodyPr anchor="t" rtlCol="false" tIns="0" lIns="0" bIns="0" rIns="0">
            <a:spAutoFit/>
          </a:bodyPr>
          <a:lstStyle/>
          <a:p>
            <a:pPr algn="l">
              <a:lnSpc>
                <a:spcPts val="5244"/>
              </a:lnSpc>
            </a:pPr>
            <a:r>
              <a:rPr lang="en-US" sz="3746">
                <a:solidFill>
                  <a:srgbClr val="FFFFFF"/>
                </a:solidFill>
                <a:latin typeface="Arcade Gamer"/>
                <a:ea typeface="Arcade Gamer"/>
                <a:cs typeface="Arcade Gamer"/>
                <a:sym typeface="Arcade Gamer"/>
              </a:rPr>
              <a:t>SIM</a:t>
            </a:r>
            <a:r>
              <a:rPr lang="en-US" sz="3746">
                <a:solidFill>
                  <a:srgbClr val="FFFFFF"/>
                </a:solidFill>
                <a:latin typeface="Arcade Gamer"/>
                <a:ea typeface="Arcade Gamer"/>
                <a:cs typeface="Arcade Gamer"/>
                <a:sym typeface="Arcade Gamer"/>
              </a:rPr>
              <a:t>PLICIDADE DOS ESTADOS</a:t>
            </a:r>
          </a:p>
        </p:txBody>
      </p:sp>
      <p:sp>
        <p:nvSpPr>
          <p:cNvPr name="TextBox 20" id="20"/>
          <p:cNvSpPr txBox="true"/>
          <p:nvPr/>
        </p:nvSpPr>
        <p:spPr>
          <a:xfrm rot="0">
            <a:off x="7174741" y="5812647"/>
            <a:ext cx="5080339" cy="1981297"/>
          </a:xfrm>
          <a:prstGeom prst="rect">
            <a:avLst/>
          </a:prstGeom>
        </p:spPr>
        <p:txBody>
          <a:bodyPr anchor="t" rtlCol="false" tIns="0" lIns="0" bIns="0" rIns="0">
            <a:spAutoFit/>
          </a:bodyPr>
          <a:lstStyle/>
          <a:p>
            <a:pPr algn="l">
              <a:lnSpc>
                <a:spcPts val="5244"/>
              </a:lnSpc>
            </a:pPr>
            <a:r>
              <a:rPr lang="en-US" sz="3746">
                <a:solidFill>
                  <a:srgbClr val="FFFFFF"/>
                </a:solidFill>
                <a:latin typeface="Arcade Gamer"/>
                <a:ea typeface="Arcade Gamer"/>
                <a:cs typeface="Arcade Gamer"/>
                <a:sym typeface="Arcade Gamer"/>
              </a:rPr>
              <a:t>AUSÊNCIA DE INTELIGÊNCIA ADA</a:t>
            </a:r>
            <a:r>
              <a:rPr lang="en-US" sz="3746">
                <a:solidFill>
                  <a:srgbClr val="FFFFFF"/>
                </a:solidFill>
                <a:latin typeface="Arcade Gamer"/>
                <a:ea typeface="Arcade Gamer"/>
                <a:cs typeface="Arcade Gamer"/>
                <a:sym typeface="Arcade Gamer"/>
              </a:rPr>
              <a:t>PTATIVA</a:t>
            </a:r>
          </a:p>
        </p:txBody>
      </p:sp>
      <p:sp>
        <p:nvSpPr>
          <p:cNvPr name="TextBox 21" id="21"/>
          <p:cNvSpPr txBox="true"/>
          <p:nvPr/>
        </p:nvSpPr>
        <p:spPr>
          <a:xfrm rot="0">
            <a:off x="17592686" y="9563111"/>
            <a:ext cx="290512" cy="330200"/>
          </a:xfrm>
          <a:prstGeom prst="rect">
            <a:avLst/>
          </a:prstGeom>
        </p:spPr>
        <p:txBody>
          <a:bodyPr anchor="t" rtlCol="false" tIns="0" lIns="0" bIns="0" rIns="0" wrap="none">
            <a:spAutoFit/>
          </a:bodyPr>
          <a:lstStyle/>
          <a:p>
            <a:pPr algn="ctr">
              <a:lnSpc>
                <a:spcPts val="839"/>
              </a:lnSpc>
              <a:spcBef>
                <a:spcPct val="0"/>
              </a:spcBef>
            </a:pPr>
            <a:r>
              <a:rPr lang="en-US" sz="600">
                <a:solidFill>
                  <a:srgbClr val="FFFFFF"/>
                </a:solidFill>
                <a:latin typeface="Retropix"/>
                <a:ea typeface="Retropix"/>
                <a:cs typeface="Retropix"/>
                <a:sym typeface="Retropix"/>
              </a:rPr>
              <a:t>76</a:t>
            </a:r>
          </a:p>
        </p:txBody>
      </p:sp>
      <p:grpSp>
        <p:nvGrpSpPr>
          <p:cNvPr name="Group 22" id="22"/>
          <p:cNvGrpSpPr/>
          <p:nvPr/>
        </p:nvGrpSpPr>
        <p:grpSpPr>
          <a:xfrm rot="0">
            <a:off x="17259300" y="9140700"/>
            <a:ext cx="646680" cy="646680"/>
            <a:chOff x="0" y="0"/>
            <a:chExt cx="812800" cy="812800"/>
          </a:xfrm>
        </p:grpSpPr>
        <p:sp>
          <p:nvSpPr>
            <p:cNvPr name="Freeform 23" id="2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50A6F"/>
            </a:solidFill>
          </p:spPr>
        </p:sp>
        <p:sp>
          <p:nvSpPr>
            <p:cNvPr name="TextBox 24" id="24"/>
            <p:cNvSpPr txBox="true"/>
            <p:nvPr/>
          </p:nvSpPr>
          <p:spPr>
            <a:xfrm>
              <a:off x="76200" y="28575"/>
              <a:ext cx="660400" cy="708025"/>
            </a:xfrm>
            <a:prstGeom prst="rect">
              <a:avLst/>
            </a:prstGeom>
          </p:spPr>
          <p:txBody>
            <a:bodyPr anchor="ctr" rtlCol="false" tIns="50800" lIns="50800" bIns="50800" rIns="50800"/>
            <a:lstStyle/>
            <a:p>
              <a:pPr algn="ctr">
                <a:lnSpc>
                  <a:spcPts val="2800"/>
                </a:lnSpc>
              </a:pPr>
              <a:r>
                <a:rPr lang="en-US" sz="2000">
                  <a:solidFill>
                    <a:srgbClr val="000000"/>
                  </a:solidFill>
                  <a:latin typeface="Open Sans"/>
                  <a:ea typeface="Open Sans"/>
                  <a:cs typeface="Open Sans"/>
                  <a:sym typeface="Open Sans"/>
                </a:rPr>
                <a:t>68</a:t>
              </a:r>
            </a:p>
          </p:txBody>
        </p:sp>
      </p:grpSp>
    </p:spTree>
  </p:cSld>
  <p:clrMapOvr>
    <a:masterClrMapping/>
  </p:clrMapOvr>
</p:sld>
</file>

<file path=ppt/slides/slide77.xml><?xml version="1.0" encoding="utf-8"?>
<p:sld xmlns:p="http://schemas.openxmlformats.org/presentationml/2006/main" xmlns:a="http://schemas.openxmlformats.org/drawingml/2006/main" xmlns:r="http://schemas.openxmlformats.org/officeDocument/2006/relationships">
  <p:cSld>
    <p:bg>
      <p:bgPr>
        <a:solidFill>
          <a:srgbClr val="DD6896"/>
        </a:solidFill>
      </p:bgPr>
    </p:bg>
    <p:spTree>
      <p:nvGrpSpPr>
        <p:cNvPr id="1" name=""/>
        <p:cNvGrpSpPr/>
        <p:nvPr/>
      </p:nvGrpSpPr>
      <p:grpSpPr>
        <a:xfrm>
          <a:off x="0" y="0"/>
          <a:ext cx="0" cy="0"/>
          <a:chOff x="0" y="0"/>
          <a:chExt cx="0" cy="0"/>
        </a:xfrm>
      </p:grpSpPr>
      <p:sp>
        <p:nvSpPr>
          <p:cNvPr name="Freeform 2" id="2"/>
          <p:cNvSpPr/>
          <p:nvPr/>
        </p:nvSpPr>
        <p:spPr>
          <a:xfrm flipH="false" flipV="false" rot="0">
            <a:off x="0" y="8641080"/>
            <a:ext cx="9144000" cy="1645920"/>
          </a:xfrm>
          <a:custGeom>
            <a:avLst/>
            <a:gdLst/>
            <a:ahLst/>
            <a:cxnLst/>
            <a:rect r="r" b="b" t="t" l="l"/>
            <a:pathLst>
              <a:path h="1645920" w="9144000">
                <a:moveTo>
                  <a:pt x="0" y="0"/>
                </a:moveTo>
                <a:lnTo>
                  <a:pt x="9144000" y="0"/>
                </a:lnTo>
                <a:lnTo>
                  <a:pt x="9144000" y="1645920"/>
                </a:lnTo>
                <a:lnTo>
                  <a:pt x="0" y="164592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9144000" y="8641080"/>
            <a:ext cx="9144000" cy="1645920"/>
          </a:xfrm>
          <a:custGeom>
            <a:avLst/>
            <a:gdLst/>
            <a:ahLst/>
            <a:cxnLst/>
            <a:rect r="r" b="b" t="t" l="l"/>
            <a:pathLst>
              <a:path h="1645920" w="9144000">
                <a:moveTo>
                  <a:pt x="0" y="0"/>
                </a:moveTo>
                <a:lnTo>
                  <a:pt x="9144000" y="0"/>
                </a:lnTo>
                <a:lnTo>
                  <a:pt x="9144000" y="1645920"/>
                </a:lnTo>
                <a:lnTo>
                  <a:pt x="0" y="164592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9144000" y="-9450543"/>
            <a:ext cx="15976849" cy="15976849"/>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B83B1"/>
            </a:solidFill>
            <a:ln cap="sq">
              <a:noFill/>
              <a:prstDash val="solid"/>
              <a:miter/>
            </a:ln>
          </p:spPr>
        </p:sp>
        <p:sp>
          <p:nvSpPr>
            <p:cNvPr name="TextBox 6" id="6"/>
            <p:cNvSpPr txBox="true"/>
            <p:nvPr/>
          </p:nvSpPr>
          <p:spPr>
            <a:xfrm>
              <a:off x="76200" y="-19050"/>
              <a:ext cx="660400" cy="755650"/>
            </a:xfrm>
            <a:prstGeom prst="rect">
              <a:avLst/>
            </a:prstGeom>
          </p:spPr>
          <p:txBody>
            <a:bodyPr anchor="ctr" rtlCol="false" tIns="50800" lIns="50800" bIns="50800" rIns="50800"/>
            <a:lstStyle/>
            <a:p>
              <a:pPr algn="ctr" marL="0" indent="0" lvl="0">
                <a:lnSpc>
                  <a:spcPts val="3214"/>
                </a:lnSpc>
                <a:spcBef>
                  <a:spcPct val="0"/>
                </a:spcBef>
              </a:pPr>
            </a:p>
          </p:txBody>
        </p:sp>
      </p:grpSp>
      <p:sp>
        <p:nvSpPr>
          <p:cNvPr name="Freeform 7" id="7"/>
          <p:cNvSpPr/>
          <p:nvPr/>
        </p:nvSpPr>
        <p:spPr>
          <a:xfrm flipH="true" flipV="false" rot="0">
            <a:off x="14168012" y="0"/>
            <a:ext cx="2830804" cy="3620796"/>
          </a:xfrm>
          <a:custGeom>
            <a:avLst/>
            <a:gdLst/>
            <a:ahLst/>
            <a:cxnLst/>
            <a:rect r="r" b="b" t="t" l="l"/>
            <a:pathLst>
              <a:path h="3620796" w="2830804">
                <a:moveTo>
                  <a:pt x="2830804" y="0"/>
                </a:moveTo>
                <a:lnTo>
                  <a:pt x="0" y="0"/>
                </a:lnTo>
                <a:lnTo>
                  <a:pt x="0" y="3620796"/>
                </a:lnTo>
                <a:lnTo>
                  <a:pt x="2830804" y="3620796"/>
                </a:lnTo>
                <a:lnTo>
                  <a:pt x="2830804"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5441360" y="3926454"/>
            <a:ext cx="1515650" cy="1515650"/>
          </a:xfrm>
          <a:custGeom>
            <a:avLst/>
            <a:gdLst/>
            <a:ahLst/>
            <a:cxnLst/>
            <a:rect r="r" b="b" t="t" l="l"/>
            <a:pathLst>
              <a:path h="1515650" w="1515650">
                <a:moveTo>
                  <a:pt x="0" y="0"/>
                </a:moveTo>
                <a:lnTo>
                  <a:pt x="1515650" y="0"/>
                </a:lnTo>
                <a:lnTo>
                  <a:pt x="1515650" y="1515650"/>
                </a:lnTo>
                <a:lnTo>
                  <a:pt x="0" y="151565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0">
            <a:off x="418522" y="-123825"/>
            <a:ext cx="2231249" cy="2853923"/>
          </a:xfrm>
          <a:custGeom>
            <a:avLst/>
            <a:gdLst/>
            <a:ahLst/>
            <a:cxnLst/>
            <a:rect r="r" b="b" t="t" l="l"/>
            <a:pathLst>
              <a:path h="2853923" w="2231249">
                <a:moveTo>
                  <a:pt x="0" y="0"/>
                </a:moveTo>
                <a:lnTo>
                  <a:pt x="2231249" y="0"/>
                </a:lnTo>
                <a:lnTo>
                  <a:pt x="2231249" y="2853923"/>
                </a:lnTo>
                <a:lnTo>
                  <a:pt x="0" y="285392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5441360" y="5870524"/>
            <a:ext cx="1515650" cy="1515650"/>
          </a:xfrm>
          <a:custGeom>
            <a:avLst/>
            <a:gdLst/>
            <a:ahLst/>
            <a:cxnLst/>
            <a:rect r="r" b="b" t="t" l="l"/>
            <a:pathLst>
              <a:path h="1515650" w="1515650">
                <a:moveTo>
                  <a:pt x="0" y="0"/>
                </a:moveTo>
                <a:lnTo>
                  <a:pt x="1515650" y="0"/>
                </a:lnTo>
                <a:lnTo>
                  <a:pt x="1515650" y="1515649"/>
                </a:lnTo>
                <a:lnTo>
                  <a:pt x="0" y="151564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1" id="11"/>
          <p:cNvSpPr txBox="true"/>
          <p:nvPr/>
        </p:nvSpPr>
        <p:spPr>
          <a:xfrm rot="0">
            <a:off x="5686925" y="3988576"/>
            <a:ext cx="1024519" cy="1175776"/>
          </a:xfrm>
          <a:prstGeom prst="rect">
            <a:avLst/>
          </a:prstGeom>
        </p:spPr>
        <p:txBody>
          <a:bodyPr anchor="t" rtlCol="false" tIns="0" lIns="0" bIns="0" rIns="0">
            <a:spAutoFit/>
          </a:bodyPr>
          <a:lstStyle/>
          <a:p>
            <a:pPr algn="ctr">
              <a:lnSpc>
                <a:spcPts val="9218"/>
              </a:lnSpc>
            </a:pPr>
            <a:r>
              <a:rPr lang="en-US" sz="6584">
                <a:solidFill>
                  <a:srgbClr val="FFFFFF"/>
                </a:solidFill>
                <a:latin typeface="Arcade Gamer"/>
                <a:ea typeface="Arcade Gamer"/>
                <a:cs typeface="Arcade Gamer"/>
                <a:sym typeface="Arcade Gamer"/>
              </a:rPr>
              <a:t>A</a:t>
            </a:r>
          </a:p>
        </p:txBody>
      </p:sp>
      <p:sp>
        <p:nvSpPr>
          <p:cNvPr name="TextBox 12" id="12"/>
          <p:cNvSpPr txBox="true"/>
          <p:nvPr/>
        </p:nvSpPr>
        <p:spPr>
          <a:xfrm rot="0">
            <a:off x="5686925" y="5932645"/>
            <a:ext cx="1024519" cy="1175776"/>
          </a:xfrm>
          <a:prstGeom prst="rect">
            <a:avLst/>
          </a:prstGeom>
        </p:spPr>
        <p:txBody>
          <a:bodyPr anchor="t" rtlCol="false" tIns="0" lIns="0" bIns="0" rIns="0">
            <a:spAutoFit/>
          </a:bodyPr>
          <a:lstStyle/>
          <a:p>
            <a:pPr algn="ctr">
              <a:lnSpc>
                <a:spcPts val="9218"/>
              </a:lnSpc>
            </a:pPr>
            <a:r>
              <a:rPr lang="en-US" sz="6584">
                <a:solidFill>
                  <a:srgbClr val="FFFFFF"/>
                </a:solidFill>
                <a:latin typeface="Arcade Gamer"/>
                <a:ea typeface="Arcade Gamer"/>
                <a:cs typeface="Arcade Gamer"/>
                <a:sym typeface="Arcade Gamer"/>
              </a:rPr>
              <a:t>B</a:t>
            </a:r>
          </a:p>
        </p:txBody>
      </p:sp>
      <p:sp>
        <p:nvSpPr>
          <p:cNvPr name="TextBox 13" id="13"/>
          <p:cNvSpPr txBox="true"/>
          <p:nvPr/>
        </p:nvSpPr>
        <p:spPr>
          <a:xfrm rot="0">
            <a:off x="2153921" y="2244500"/>
            <a:ext cx="6525914" cy="967579"/>
          </a:xfrm>
          <a:prstGeom prst="rect">
            <a:avLst/>
          </a:prstGeom>
        </p:spPr>
        <p:txBody>
          <a:bodyPr anchor="t" rtlCol="false" tIns="0" lIns="0" bIns="0" rIns="0">
            <a:spAutoFit/>
          </a:bodyPr>
          <a:lstStyle/>
          <a:p>
            <a:pPr algn="l" marL="0" indent="0" lvl="0">
              <a:lnSpc>
                <a:spcPts val="7568"/>
              </a:lnSpc>
              <a:spcBef>
                <a:spcPct val="0"/>
              </a:spcBef>
            </a:pPr>
            <a:r>
              <a:rPr lang="en-US" sz="5406">
                <a:solidFill>
                  <a:srgbClr val="FFFFFF"/>
                </a:solidFill>
                <a:latin typeface="Arcade Gamer"/>
                <a:ea typeface="Arcade Gamer"/>
                <a:cs typeface="Arcade Gamer"/>
                <a:sym typeface="Arcade Gamer"/>
              </a:rPr>
              <a:t>ARKANOID</a:t>
            </a:r>
          </a:p>
        </p:txBody>
      </p:sp>
      <p:sp>
        <p:nvSpPr>
          <p:cNvPr name="Freeform 14" id="14"/>
          <p:cNvSpPr/>
          <p:nvPr/>
        </p:nvSpPr>
        <p:spPr>
          <a:xfrm flipH="false" flipV="false" rot="0">
            <a:off x="3680863" y="5972303"/>
            <a:ext cx="1398547" cy="1312091"/>
          </a:xfrm>
          <a:custGeom>
            <a:avLst/>
            <a:gdLst/>
            <a:ahLst/>
            <a:cxnLst/>
            <a:rect r="r" b="b" t="t" l="l"/>
            <a:pathLst>
              <a:path h="1312091" w="1398547">
                <a:moveTo>
                  <a:pt x="0" y="0"/>
                </a:moveTo>
                <a:lnTo>
                  <a:pt x="1398547" y="0"/>
                </a:lnTo>
                <a:lnTo>
                  <a:pt x="1398547" y="1312091"/>
                </a:lnTo>
                <a:lnTo>
                  <a:pt x="0" y="131209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5" id="15"/>
          <p:cNvSpPr/>
          <p:nvPr/>
        </p:nvSpPr>
        <p:spPr>
          <a:xfrm flipH="false" flipV="false" rot="0">
            <a:off x="2153921" y="4118206"/>
            <a:ext cx="1081132" cy="1081132"/>
          </a:xfrm>
          <a:custGeom>
            <a:avLst/>
            <a:gdLst/>
            <a:ahLst/>
            <a:cxnLst/>
            <a:rect r="r" b="b" t="t" l="l"/>
            <a:pathLst>
              <a:path h="1081132" w="1081132">
                <a:moveTo>
                  <a:pt x="0" y="0"/>
                </a:moveTo>
                <a:lnTo>
                  <a:pt x="1081132" y="0"/>
                </a:lnTo>
                <a:lnTo>
                  <a:pt x="1081132" y="1081133"/>
                </a:lnTo>
                <a:lnTo>
                  <a:pt x="0" y="108113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6" id="16"/>
          <p:cNvSpPr/>
          <p:nvPr/>
        </p:nvSpPr>
        <p:spPr>
          <a:xfrm flipH="false" flipV="false" rot="0">
            <a:off x="3623697" y="4118206"/>
            <a:ext cx="1081132" cy="1081132"/>
          </a:xfrm>
          <a:custGeom>
            <a:avLst/>
            <a:gdLst/>
            <a:ahLst/>
            <a:cxnLst/>
            <a:rect r="r" b="b" t="t" l="l"/>
            <a:pathLst>
              <a:path h="1081132" w="1081132">
                <a:moveTo>
                  <a:pt x="0" y="0"/>
                </a:moveTo>
                <a:lnTo>
                  <a:pt x="1081132" y="0"/>
                </a:lnTo>
                <a:lnTo>
                  <a:pt x="1081132" y="1081133"/>
                </a:lnTo>
                <a:lnTo>
                  <a:pt x="0" y="108113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17" id="17"/>
          <p:cNvSpPr txBox="true"/>
          <p:nvPr/>
        </p:nvSpPr>
        <p:spPr>
          <a:xfrm rot="0">
            <a:off x="7174741" y="3868578"/>
            <a:ext cx="4809627" cy="1324072"/>
          </a:xfrm>
          <a:prstGeom prst="rect">
            <a:avLst/>
          </a:prstGeom>
        </p:spPr>
        <p:txBody>
          <a:bodyPr anchor="t" rtlCol="false" tIns="0" lIns="0" bIns="0" rIns="0">
            <a:spAutoFit/>
          </a:bodyPr>
          <a:lstStyle/>
          <a:p>
            <a:pPr algn="l">
              <a:lnSpc>
                <a:spcPts val="5244"/>
              </a:lnSpc>
            </a:pPr>
            <a:r>
              <a:rPr lang="en-US" sz="3746">
                <a:solidFill>
                  <a:srgbClr val="FFFFFF"/>
                </a:solidFill>
                <a:latin typeface="Arcade Gamer"/>
                <a:ea typeface="Arcade Gamer"/>
                <a:cs typeface="Arcade Gamer"/>
                <a:sym typeface="Arcade Gamer"/>
              </a:rPr>
              <a:t>POWER-UPS LIM</a:t>
            </a:r>
            <a:r>
              <a:rPr lang="en-US" sz="3746">
                <a:solidFill>
                  <a:srgbClr val="FFFFFF"/>
                </a:solidFill>
                <a:latin typeface="Arcade Gamer"/>
                <a:ea typeface="Arcade Gamer"/>
                <a:cs typeface="Arcade Gamer"/>
                <a:sym typeface="Arcade Gamer"/>
              </a:rPr>
              <a:t>ITADOS</a:t>
            </a:r>
          </a:p>
        </p:txBody>
      </p:sp>
      <p:sp>
        <p:nvSpPr>
          <p:cNvPr name="TextBox 18" id="18"/>
          <p:cNvSpPr txBox="true"/>
          <p:nvPr/>
        </p:nvSpPr>
        <p:spPr>
          <a:xfrm rot="0">
            <a:off x="7174741" y="5812647"/>
            <a:ext cx="5080339" cy="1324072"/>
          </a:xfrm>
          <a:prstGeom prst="rect">
            <a:avLst/>
          </a:prstGeom>
        </p:spPr>
        <p:txBody>
          <a:bodyPr anchor="t" rtlCol="false" tIns="0" lIns="0" bIns="0" rIns="0">
            <a:spAutoFit/>
          </a:bodyPr>
          <a:lstStyle/>
          <a:p>
            <a:pPr algn="l">
              <a:lnSpc>
                <a:spcPts val="5244"/>
              </a:lnSpc>
            </a:pPr>
            <a:r>
              <a:rPr lang="en-US" sz="3746">
                <a:solidFill>
                  <a:srgbClr val="FFFFFF"/>
                </a:solidFill>
                <a:latin typeface="Arcade Gamer"/>
                <a:ea typeface="Arcade Gamer"/>
                <a:cs typeface="Arcade Gamer"/>
                <a:sym typeface="Arcade Gamer"/>
              </a:rPr>
              <a:t>VELOCIDADE E DINÂMICA F</a:t>
            </a:r>
            <a:r>
              <a:rPr lang="en-US" sz="3746">
                <a:solidFill>
                  <a:srgbClr val="FFFFFF"/>
                </a:solidFill>
                <a:latin typeface="Arcade Gamer"/>
                <a:ea typeface="Arcade Gamer"/>
                <a:cs typeface="Arcade Gamer"/>
                <a:sym typeface="Arcade Gamer"/>
              </a:rPr>
              <a:t>IXA</a:t>
            </a:r>
          </a:p>
        </p:txBody>
      </p:sp>
      <p:sp>
        <p:nvSpPr>
          <p:cNvPr name="TextBox 19" id="19"/>
          <p:cNvSpPr txBox="true"/>
          <p:nvPr/>
        </p:nvSpPr>
        <p:spPr>
          <a:xfrm rot="0">
            <a:off x="17592686" y="9563111"/>
            <a:ext cx="290512" cy="330200"/>
          </a:xfrm>
          <a:prstGeom prst="rect">
            <a:avLst/>
          </a:prstGeom>
        </p:spPr>
        <p:txBody>
          <a:bodyPr anchor="t" rtlCol="false" tIns="0" lIns="0" bIns="0" rIns="0" wrap="none">
            <a:spAutoFit/>
          </a:bodyPr>
          <a:lstStyle/>
          <a:p>
            <a:pPr algn="ctr">
              <a:lnSpc>
                <a:spcPts val="839"/>
              </a:lnSpc>
              <a:spcBef>
                <a:spcPct val="0"/>
              </a:spcBef>
            </a:pPr>
            <a:r>
              <a:rPr lang="en-US" sz="600">
                <a:solidFill>
                  <a:srgbClr val="FFFFFF"/>
                </a:solidFill>
                <a:latin typeface="Retropix"/>
                <a:ea typeface="Retropix"/>
                <a:cs typeface="Retropix"/>
                <a:sym typeface="Retropix"/>
              </a:rPr>
              <a:t>77</a:t>
            </a:r>
          </a:p>
        </p:txBody>
      </p:sp>
      <p:grpSp>
        <p:nvGrpSpPr>
          <p:cNvPr name="Group 20" id="20"/>
          <p:cNvGrpSpPr/>
          <p:nvPr/>
        </p:nvGrpSpPr>
        <p:grpSpPr>
          <a:xfrm rot="0">
            <a:off x="17259300" y="9140700"/>
            <a:ext cx="646680" cy="646680"/>
            <a:chOff x="0" y="0"/>
            <a:chExt cx="812800" cy="812800"/>
          </a:xfrm>
        </p:grpSpPr>
        <p:sp>
          <p:nvSpPr>
            <p:cNvPr name="Freeform 21" id="2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50A6F"/>
            </a:solidFill>
          </p:spPr>
        </p:sp>
        <p:sp>
          <p:nvSpPr>
            <p:cNvPr name="TextBox 22" id="22"/>
            <p:cNvSpPr txBox="true"/>
            <p:nvPr/>
          </p:nvSpPr>
          <p:spPr>
            <a:xfrm>
              <a:off x="76200" y="28575"/>
              <a:ext cx="660400" cy="708025"/>
            </a:xfrm>
            <a:prstGeom prst="rect">
              <a:avLst/>
            </a:prstGeom>
          </p:spPr>
          <p:txBody>
            <a:bodyPr anchor="ctr" rtlCol="false" tIns="50800" lIns="50800" bIns="50800" rIns="50800"/>
            <a:lstStyle/>
            <a:p>
              <a:pPr algn="ctr">
                <a:lnSpc>
                  <a:spcPts val="2800"/>
                </a:lnSpc>
              </a:pPr>
              <a:r>
                <a:rPr lang="en-US" sz="2000">
                  <a:solidFill>
                    <a:srgbClr val="000000"/>
                  </a:solidFill>
                  <a:latin typeface="Open Sans"/>
                  <a:ea typeface="Open Sans"/>
                  <a:cs typeface="Open Sans"/>
                  <a:sym typeface="Open Sans"/>
                </a:rPr>
                <a:t>69</a:t>
              </a:r>
            </a:p>
          </p:txBody>
        </p:sp>
      </p:grpSp>
    </p:spTree>
  </p:cSld>
  <p:clrMapOvr>
    <a:masterClrMapping/>
  </p:clrMapOvr>
</p:sld>
</file>

<file path=ppt/slides/slide78.xml><?xml version="1.0" encoding="utf-8"?>
<p:sld xmlns:p="http://schemas.openxmlformats.org/presentationml/2006/main" xmlns:a="http://schemas.openxmlformats.org/drawingml/2006/main" xmlns:r="http://schemas.openxmlformats.org/officeDocument/2006/relationships">
  <p:cSld>
    <p:bg>
      <p:bgPr>
        <a:solidFill>
          <a:srgbClr val="DD6896"/>
        </a:solidFill>
      </p:bgPr>
    </p:bg>
    <p:spTree>
      <p:nvGrpSpPr>
        <p:cNvPr id="1" name=""/>
        <p:cNvGrpSpPr/>
        <p:nvPr/>
      </p:nvGrpSpPr>
      <p:grpSpPr>
        <a:xfrm>
          <a:off x="0" y="0"/>
          <a:ext cx="0" cy="0"/>
          <a:chOff x="0" y="0"/>
          <a:chExt cx="0" cy="0"/>
        </a:xfrm>
      </p:grpSpPr>
      <p:sp>
        <p:nvSpPr>
          <p:cNvPr name="Freeform 2" id="2"/>
          <p:cNvSpPr/>
          <p:nvPr/>
        </p:nvSpPr>
        <p:spPr>
          <a:xfrm flipH="false" flipV="false" rot="0">
            <a:off x="-2307356" y="8690086"/>
            <a:ext cx="12229780" cy="2090181"/>
          </a:xfrm>
          <a:custGeom>
            <a:avLst/>
            <a:gdLst/>
            <a:ahLst/>
            <a:cxnLst/>
            <a:rect r="r" b="b" t="t" l="l"/>
            <a:pathLst>
              <a:path h="2090181" w="12229780">
                <a:moveTo>
                  <a:pt x="0" y="0"/>
                </a:moveTo>
                <a:lnTo>
                  <a:pt x="12229781" y="0"/>
                </a:lnTo>
                <a:lnTo>
                  <a:pt x="12229781" y="2090180"/>
                </a:lnTo>
                <a:lnTo>
                  <a:pt x="0" y="209018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9475996" y="8690086"/>
            <a:ext cx="12229780" cy="2090181"/>
          </a:xfrm>
          <a:custGeom>
            <a:avLst/>
            <a:gdLst/>
            <a:ahLst/>
            <a:cxnLst/>
            <a:rect r="r" b="b" t="t" l="l"/>
            <a:pathLst>
              <a:path h="2090181" w="12229780">
                <a:moveTo>
                  <a:pt x="0" y="0"/>
                </a:moveTo>
                <a:lnTo>
                  <a:pt x="12229781" y="0"/>
                </a:lnTo>
                <a:lnTo>
                  <a:pt x="12229781" y="2090180"/>
                </a:lnTo>
                <a:lnTo>
                  <a:pt x="0" y="209018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2455552" y="5976596"/>
            <a:ext cx="1445550" cy="2713489"/>
          </a:xfrm>
          <a:custGeom>
            <a:avLst/>
            <a:gdLst/>
            <a:ahLst/>
            <a:cxnLst/>
            <a:rect r="r" b="b" t="t" l="l"/>
            <a:pathLst>
              <a:path h="2713489" w="1445550">
                <a:moveTo>
                  <a:pt x="0" y="0"/>
                </a:moveTo>
                <a:lnTo>
                  <a:pt x="1445550" y="0"/>
                </a:lnTo>
                <a:lnTo>
                  <a:pt x="1445550" y="2713490"/>
                </a:lnTo>
                <a:lnTo>
                  <a:pt x="0" y="271349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4165113" y="5566473"/>
            <a:ext cx="1681072" cy="3123613"/>
          </a:xfrm>
          <a:custGeom>
            <a:avLst/>
            <a:gdLst/>
            <a:ahLst/>
            <a:cxnLst/>
            <a:rect r="r" b="b" t="t" l="l"/>
            <a:pathLst>
              <a:path h="3123613" w="1681072">
                <a:moveTo>
                  <a:pt x="0" y="0"/>
                </a:moveTo>
                <a:lnTo>
                  <a:pt x="1681072" y="0"/>
                </a:lnTo>
                <a:lnTo>
                  <a:pt x="1681072" y="3123613"/>
                </a:lnTo>
                <a:lnTo>
                  <a:pt x="0" y="312361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5910616" y="2397630"/>
            <a:ext cx="6689788" cy="1143346"/>
          </a:xfrm>
          <a:custGeom>
            <a:avLst/>
            <a:gdLst/>
            <a:ahLst/>
            <a:cxnLst/>
            <a:rect r="r" b="b" t="t" l="l"/>
            <a:pathLst>
              <a:path h="1143346" w="6689788">
                <a:moveTo>
                  <a:pt x="0" y="0"/>
                </a:moveTo>
                <a:lnTo>
                  <a:pt x="6689788" y="0"/>
                </a:lnTo>
                <a:lnTo>
                  <a:pt x="6689788" y="1143346"/>
                </a:lnTo>
                <a:lnTo>
                  <a:pt x="0" y="114334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2177018" y="4478545"/>
            <a:ext cx="4354036" cy="4211541"/>
          </a:xfrm>
          <a:custGeom>
            <a:avLst/>
            <a:gdLst/>
            <a:ahLst/>
            <a:cxnLst/>
            <a:rect r="r" b="b" t="t" l="l"/>
            <a:pathLst>
              <a:path h="4211541" w="4354036">
                <a:moveTo>
                  <a:pt x="0" y="0"/>
                </a:moveTo>
                <a:lnTo>
                  <a:pt x="4354036" y="0"/>
                </a:lnTo>
                <a:lnTo>
                  <a:pt x="4354036" y="4211541"/>
                </a:lnTo>
                <a:lnTo>
                  <a:pt x="0" y="421154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8" id="8"/>
          <p:cNvSpPr/>
          <p:nvPr/>
        </p:nvSpPr>
        <p:spPr>
          <a:xfrm flipH="false" flipV="false" rot="0">
            <a:off x="16628293" y="1125211"/>
            <a:ext cx="748490" cy="748490"/>
          </a:xfrm>
          <a:custGeom>
            <a:avLst/>
            <a:gdLst/>
            <a:ahLst/>
            <a:cxnLst/>
            <a:rect r="r" b="b" t="t" l="l"/>
            <a:pathLst>
              <a:path h="748490" w="748490">
                <a:moveTo>
                  <a:pt x="0" y="0"/>
                </a:moveTo>
                <a:lnTo>
                  <a:pt x="748489" y="0"/>
                </a:lnTo>
                <a:lnTo>
                  <a:pt x="748489" y="748490"/>
                </a:lnTo>
                <a:lnTo>
                  <a:pt x="0" y="74849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grpSp>
        <p:nvGrpSpPr>
          <p:cNvPr name="Group 9" id="9"/>
          <p:cNvGrpSpPr/>
          <p:nvPr/>
        </p:nvGrpSpPr>
        <p:grpSpPr>
          <a:xfrm rot="0">
            <a:off x="7149738" y="5650428"/>
            <a:ext cx="7015375" cy="2077069"/>
            <a:chOff x="0" y="0"/>
            <a:chExt cx="14535574" cy="4303603"/>
          </a:xfrm>
        </p:grpSpPr>
        <p:sp>
          <p:nvSpPr>
            <p:cNvPr name="Freeform 10" id="10"/>
            <p:cNvSpPr/>
            <p:nvPr/>
          </p:nvSpPr>
          <p:spPr>
            <a:xfrm flipH="false" flipV="false" rot="0">
              <a:off x="0" y="0"/>
              <a:ext cx="14535575" cy="4303604"/>
            </a:xfrm>
            <a:custGeom>
              <a:avLst/>
              <a:gdLst/>
              <a:ahLst/>
              <a:cxnLst/>
              <a:rect r="r" b="b" t="t" l="l"/>
              <a:pathLst>
                <a:path h="4303604" w="14535575">
                  <a:moveTo>
                    <a:pt x="496570" y="0"/>
                  </a:moveTo>
                  <a:lnTo>
                    <a:pt x="496570" y="4303604"/>
                  </a:lnTo>
                  <a:lnTo>
                    <a:pt x="12789324" y="4303604"/>
                  </a:lnTo>
                  <a:lnTo>
                    <a:pt x="12789324" y="0"/>
                  </a:lnTo>
                  <a:cubicBezTo>
                    <a:pt x="12789324" y="0"/>
                    <a:pt x="496570" y="0"/>
                    <a:pt x="496570" y="0"/>
                  </a:cubicBezTo>
                  <a:close/>
                  <a:moveTo>
                    <a:pt x="13285894" y="1754713"/>
                  </a:moveTo>
                  <a:lnTo>
                    <a:pt x="13285894" y="480885"/>
                  </a:lnTo>
                  <a:cubicBezTo>
                    <a:pt x="13285894" y="222250"/>
                    <a:pt x="13063644" y="0"/>
                    <a:pt x="12789324" y="0"/>
                  </a:cubicBezTo>
                  <a:lnTo>
                    <a:pt x="12789324" y="4303604"/>
                  </a:lnTo>
                  <a:cubicBezTo>
                    <a:pt x="13063644" y="4303604"/>
                    <a:pt x="13285894" y="4081354"/>
                    <a:pt x="13285894" y="3807034"/>
                  </a:cubicBezTo>
                  <a:lnTo>
                    <a:pt x="13285894" y="2227154"/>
                  </a:lnTo>
                  <a:cubicBezTo>
                    <a:pt x="13793894" y="2242394"/>
                    <a:pt x="14298084" y="2218264"/>
                    <a:pt x="14535575" y="2261444"/>
                  </a:cubicBezTo>
                  <a:cubicBezTo>
                    <a:pt x="14131714" y="2074754"/>
                    <a:pt x="13697375" y="1938863"/>
                    <a:pt x="13285894" y="1754713"/>
                  </a:cubicBezTo>
                  <a:close/>
                  <a:moveTo>
                    <a:pt x="0" y="480885"/>
                  </a:moveTo>
                  <a:lnTo>
                    <a:pt x="0" y="3807034"/>
                  </a:lnTo>
                  <a:cubicBezTo>
                    <a:pt x="0" y="4081354"/>
                    <a:pt x="222250" y="4303604"/>
                    <a:pt x="496570" y="4303604"/>
                  </a:cubicBezTo>
                  <a:lnTo>
                    <a:pt x="496570" y="0"/>
                  </a:lnTo>
                  <a:cubicBezTo>
                    <a:pt x="222250" y="0"/>
                    <a:pt x="0" y="222250"/>
                    <a:pt x="0" y="480885"/>
                  </a:cubicBezTo>
                  <a:close/>
                </a:path>
              </a:pathLst>
            </a:custGeom>
            <a:solidFill>
              <a:srgbClr val="FB83B1"/>
            </a:solidFill>
          </p:spPr>
        </p:sp>
      </p:grpSp>
      <p:grpSp>
        <p:nvGrpSpPr>
          <p:cNvPr name="Group 11" id="11"/>
          <p:cNvGrpSpPr/>
          <p:nvPr/>
        </p:nvGrpSpPr>
        <p:grpSpPr>
          <a:xfrm rot="0">
            <a:off x="1764135" y="4094309"/>
            <a:ext cx="10103450" cy="1882287"/>
            <a:chOff x="0" y="0"/>
            <a:chExt cx="26927287" cy="5016591"/>
          </a:xfrm>
        </p:grpSpPr>
        <p:sp>
          <p:nvSpPr>
            <p:cNvPr name="Freeform 12" id="12"/>
            <p:cNvSpPr/>
            <p:nvPr/>
          </p:nvSpPr>
          <p:spPr>
            <a:xfrm flipH="false" flipV="false" rot="0">
              <a:off x="0" y="0"/>
              <a:ext cx="26927287" cy="5016591"/>
            </a:xfrm>
            <a:custGeom>
              <a:avLst/>
              <a:gdLst/>
              <a:ahLst/>
              <a:cxnLst/>
              <a:rect r="r" b="b" t="t" l="l"/>
              <a:pathLst>
                <a:path h="5016591" w="26927287">
                  <a:moveTo>
                    <a:pt x="26927287" y="439420"/>
                  </a:moveTo>
                  <a:lnTo>
                    <a:pt x="26927287" y="3330031"/>
                  </a:lnTo>
                  <a:cubicBezTo>
                    <a:pt x="26927287" y="3572601"/>
                    <a:pt x="26730437" y="3769451"/>
                    <a:pt x="26487868" y="3769451"/>
                  </a:cubicBezTo>
                  <a:lnTo>
                    <a:pt x="1780540" y="3769451"/>
                  </a:lnTo>
                  <a:cubicBezTo>
                    <a:pt x="1925320" y="4196171"/>
                    <a:pt x="2146300" y="4598761"/>
                    <a:pt x="2298700" y="5016591"/>
                  </a:cubicBezTo>
                  <a:cubicBezTo>
                    <a:pt x="2123440" y="4762591"/>
                    <a:pt x="1510030" y="4246971"/>
                    <a:pt x="1162050" y="3769451"/>
                  </a:cubicBezTo>
                  <a:lnTo>
                    <a:pt x="439420" y="3769451"/>
                  </a:lnTo>
                  <a:cubicBezTo>
                    <a:pt x="196850" y="3769451"/>
                    <a:pt x="0" y="3572601"/>
                    <a:pt x="0" y="3330032"/>
                  </a:cubicBezTo>
                  <a:lnTo>
                    <a:pt x="0" y="439420"/>
                  </a:lnTo>
                  <a:cubicBezTo>
                    <a:pt x="0" y="196850"/>
                    <a:pt x="196850" y="0"/>
                    <a:pt x="439420" y="0"/>
                  </a:cubicBezTo>
                  <a:lnTo>
                    <a:pt x="26487868" y="0"/>
                  </a:lnTo>
                  <a:cubicBezTo>
                    <a:pt x="26730437" y="0"/>
                    <a:pt x="26927287" y="196850"/>
                    <a:pt x="26927287" y="439420"/>
                  </a:cubicBezTo>
                  <a:close/>
                </a:path>
              </a:pathLst>
            </a:custGeom>
            <a:solidFill>
              <a:srgbClr val="FB83B1"/>
            </a:solidFill>
          </p:spPr>
        </p:sp>
      </p:grpSp>
      <p:sp>
        <p:nvSpPr>
          <p:cNvPr name="Freeform 13" id="13"/>
          <p:cNvSpPr/>
          <p:nvPr/>
        </p:nvSpPr>
        <p:spPr>
          <a:xfrm flipH="false" flipV="false" rot="-1018533">
            <a:off x="1094615" y="1081344"/>
            <a:ext cx="2721875" cy="2108216"/>
          </a:xfrm>
          <a:custGeom>
            <a:avLst/>
            <a:gdLst/>
            <a:ahLst/>
            <a:cxnLst/>
            <a:rect r="r" b="b" t="t" l="l"/>
            <a:pathLst>
              <a:path h="2108216" w="2721875">
                <a:moveTo>
                  <a:pt x="0" y="0"/>
                </a:moveTo>
                <a:lnTo>
                  <a:pt x="2721874" y="0"/>
                </a:lnTo>
                <a:lnTo>
                  <a:pt x="2721874" y="2108216"/>
                </a:lnTo>
                <a:lnTo>
                  <a:pt x="0" y="2108216"/>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4" id="14"/>
          <p:cNvSpPr/>
          <p:nvPr/>
        </p:nvSpPr>
        <p:spPr>
          <a:xfrm flipH="false" flipV="false" rot="0">
            <a:off x="2024059" y="4320606"/>
            <a:ext cx="862986" cy="862986"/>
          </a:xfrm>
          <a:custGeom>
            <a:avLst/>
            <a:gdLst/>
            <a:ahLst/>
            <a:cxnLst/>
            <a:rect r="r" b="b" t="t" l="l"/>
            <a:pathLst>
              <a:path h="862986" w="862986">
                <a:moveTo>
                  <a:pt x="0" y="0"/>
                </a:moveTo>
                <a:lnTo>
                  <a:pt x="862986" y="0"/>
                </a:lnTo>
                <a:lnTo>
                  <a:pt x="862986" y="862986"/>
                </a:lnTo>
                <a:lnTo>
                  <a:pt x="0" y="862986"/>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5" id="15"/>
          <p:cNvSpPr/>
          <p:nvPr/>
        </p:nvSpPr>
        <p:spPr>
          <a:xfrm flipH="false" flipV="false" rot="0">
            <a:off x="7551976" y="6265293"/>
            <a:ext cx="862986" cy="862986"/>
          </a:xfrm>
          <a:custGeom>
            <a:avLst/>
            <a:gdLst/>
            <a:ahLst/>
            <a:cxnLst/>
            <a:rect r="r" b="b" t="t" l="l"/>
            <a:pathLst>
              <a:path h="862986" w="862986">
                <a:moveTo>
                  <a:pt x="0" y="0"/>
                </a:moveTo>
                <a:lnTo>
                  <a:pt x="862986" y="0"/>
                </a:lnTo>
                <a:lnTo>
                  <a:pt x="862986" y="862986"/>
                </a:lnTo>
                <a:lnTo>
                  <a:pt x="0" y="862986"/>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TextBox 16" id="16"/>
          <p:cNvSpPr txBox="true"/>
          <p:nvPr/>
        </p:nvSpPr>
        <p:spPr>
          <a:xfrm rot="0">
            <a:off x="2237599" y="1165031"/>
            <a:ext cx="13812802" cy="1318962"/>
          </a:xfrm>
          <a:prstGeom prst="rect">
            <a:avLst/>
          </a:prstGeom>
        </p:spPr>
        <p:txBody>
          <a:bodyPr anchor="t" rtlCol="false" tIns="0" lIns="0" bIns="0" rIns="0">
            <a:spAutoFit/>
          </a:bodyPr>
          <a:lstStyle/>
          <a:p>
            <a:pPr algn="ctr" marL="0" indent="0" lvl="0">
              <a:lnSpc>
                <a:spcPts val="10251"/>
              </a:lnSpc>
              <a:spcBef>
                <a:spcPct val="0"/>
              </a:spcBef>
            </a:pPr>
            <a:r>
              <a:rPr lang="en-US" sz="7322">
                <a:solidFill>
                  <a:srgbClr val="FFFFFF"/>
                </a:solidFill>
                <a:latin typeface="Arcade Gamer"/>
                <a:ea typeface="Arcade Gamer"/>
                <a:cs typeface="Arcade Gamer"/>
                <a:sym typeface="Arcade Gamer"/>
              </a:rPr>
              <a:t>NPC</a:t>
            </a:r>
          </a:p>
        </p:txBody>
      </p:sp>
      <p:sp>
        <p:nvSpPr>
          <p:cNvPr name="TextBox 17" id="17"/>
          <p:cNvSpPr txBox="true"/>
          <p:nvPr/>
        </p:nvSpPr>
        <p:spPr>
          <a:xfrm rot="0">
            <a:off x="3045534" y="2627724"/>
            <a:ext cx="12196933" cy="521328"/>
          </a:xfrm>
          <a:prstGeom prst="rect">
            <a:avLst/>
          </a:prstGeom>
        </p:spPr>
        <p:txBody>
          <a:bodyPr anchor="t" rtlCol="false" tIns="0" lIns="0" bIns="0" rIns="0">
            <a:spAutoFit/>
          </a:bodyPr>
          <a:lstStyle/>
          <a:p>
            <a:pPr algn="ctr">
              <a:lnSpc>
                <a:spcPts val="3815"/>
              </a:lnSpc>
            </a:pPr>
            <a:r>
              <a:rPr lang="en-US" sz="2725">
                <a:solidFill>
                  <a:srgbClr val="FFFFFF"/>
                </a:solidFill>
                <a:latin typeface="Retropix"/>
                <a:ea typeface="Retropix"/>
                <a:cs typeface="Retropix"/>
                <a:sym typeface="Retropix"/>
              </a:rPr>
              <a:t>Limitações do 2º Jogo</a:t>
            </a:r>
          </a:p>
        </p:txBody>
      </p:sp>
      <p:sp>
        <p:nvSpPr>
          <p:cNvPr name="TextBox 18" id="18"/>
          <p:cNvSpPr txBox="true"/>
          <p:nvPr/>
        </p:nvSpPr>
        <p:spPr>
          <a:xfrm rot="0">
            <a:off x="3045534" y="4103871"/>
            <a:ext cx="8254984" cy="1289382"/>
          </a:xfrm>
          <a:prstGeom prst="rect">
            <a:avLst/>
          </a:prstGeom>
        </p:spPr>
        <p:txBody>
          <a:bodyPr anchor="t" rtlCol="false" tIns="0" lIns="0" bIns="0" rIns="0">
            <a:spAutoFit/>
          </a:bodyPr>
          <a:lstStyle/>
          <a:p>
            <a:pPr algn="l">
              <a:lnSpc>
                <a:spcPts val="5056"/>
              </a:lnSpc>
            </a:pPr>
            <a:r>
              <a:rPr lang="en-US" sz="3611">
                <a:solidFill>
                  <a:srgbClr val="FFFFFF"/>
                </a:solidFill>
                <a:latin typeface="Arcade Gamer"/>
                <a:ea typeface="Arcade Gamer"/>
                <a:cs typeface="Arcade Gamer"/>
                <a:sym typeface="Arcade Gamer"/>
              </a:rPr>
              <a:t>FALTA DE MEMÓRIA LONGA OU HISTÓRICO DO JOGADOR</a:t>
            </a:r>
          </a:p>
        </p:txBody>
      </p:sp>
      <p:sp>
        <p:nvSpPr>
          <p:cNvPr name="TextBox 19" id="19"/>
          <p:cNvSpPr txBox="true"/>
          <p:nvPr/>
        </p:nvSpPr>
        <p:spPr>
          <a:xfrm rot="0">
            <a:off x="9041520" y="5762331"/>
            <a:ext cx="4114680" cy="1764134"/>
          </a:xfrm>
          <a:prstGeom prst="rect">
            <a:avLst/>
          </a:prstGeom>
        </p:spPr>
        <p:txBody>
          <a:bodyPr anchor="t" rtlCol="false" tIns="0" lIns="0" bIns="0" rIns="0">
            <a:spAutoFit/>
          </a:bodyPr>
          <a:lstStyle/>
          <a:p>
            <a:pPr algn="l">
              <a:lnSpc>
                <a:spcPts val="4614"/>
              </a:lnSpc>
            </a:pPr>
            <a:r>
              <a:rPr lang="en-US" sz="3295">
                <a:solidFill>
                  <a:srgbClr val="FFFFFF"/>
                </a:solidFill>
                <a:latin typeface="Arcade Gamer"/>
                <a:ea typeface="Arcade Gamer"/>
                <a:cs typeface="Arcade Gamer"/>
                <a:sym typeface="Arcade Gamer"/>
              </a:rPr>
              <a:t>FALTA D</a:t>
            </a:r>
            <a:r>
              <a:rPr lang="en-US" sz="3295">
                <a:solidFill>
                  <a:srgbClr val="FFFFFF"/>
                </a:solidFill>
                <a:latin typeface="Arcade Gamer"/>
                <a:ea typeface="Arcade Gamer"/>
                <a:cs typeface="Arcade Gamer"/>
                <a:sym typeface="Arcade Gamer"/>
              </a:rPr>
              <a:t>E IMPROVISAÇÃO E ADAPTAÇÃO</a:t>
            </a:r>
          </a:p>
        </p:txBody>
      </p:sp>
      <p:sp>
        <p:nvSpPr>
          <p:cNvPr name="TextBox 20" id="20"/>
          <p:cNvSpPr txBox="true"/>
          <p:nvPr/>
        </p:nvSpPr>
        <p:spPr>
          <a:xfrm rot="0">
            <a:off x="17592686" y="9563111"/>
            <a:ext cx="290512" cy="330200"/>
          </a:xfrm>
          <a:prstGeom prst="rect">
            <a:avLst/>
          </a:prstGeom>
        </p:spPr>
        <p:txBody>
          <a:bodyPr anchor="t" rtlCol="false" tIns="0" lIns="0" bIns="0" rIns="0" wrap="none">
            <a:spAutoFit/>
          </a:bodyPr>
          <a:lstStyle/>
          <a:p>
            <a:pPr algn="ctr">
              <a:lnSpc>
                <a:spcPts val="839"/>
              </a:lnSpc>
              <a:spcBef>
                <a:spcPct val="0"/>
              </a:spcBef>
            </a:pPr>
            <a:r>
              <a:rPr lang="en-US" sz="600">
                <a:solidFill>
                  <a:srgbClr val="FFFFFF"/>
                </a:solidFill>
                <a:latin typeface="Retropix"/>
                <a:ea typeface="Retropix"/>
                <a:cs typeface="Retropix"/>
                <a:sym typeface="Retropix"/>
              </a:rPr>
              <a:t>78</a:t>
            </a:r>
          </a:p>
        </p:txBody>
      </p:sp>
      <p:grpSp>
        <p:nvGrpSpPr>
          <p:cNvPr name="Group 21" id="21"/>
          <p:cNvGrpSpPr/>
          <p:nvPr/>
        </p:nvGrpSpPr>
        <p:grpSpPr>
          <a:xfrm rot="0">
            <a:off x="17259300" y="9357881"/>
            <a:ext cx="646680" cy="646680"/>
            <a:chOff x="0" y="0"/>
            <a:chExt cx="812800" cy="812800"/>
          </a:xfrm>
        </p:grpSpPr>
        <p:sp>
          <p:nvSpPr>
            <p:cNvPr name="Freeform 22" id="2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50A6F"/>
            </a:solidFill>
          </p:spPr>
        </p:sp>
        <p:sp>
          <p:nvSpPr>
            <p:cNvPr name="TextBox 23" id="23"/>
            <p:cNvSpPr txBox="true"/>
            <p:nvPr/>
          </p:nvSpPr>
          <p:spPr>
            <a:xfrm>
              <a:off x="76200" y="28575"/>
              <a:ext cx="660400" cy="708025"/>
            </a:xfrm>
            <a:prstGeom prst="rect">
              <a:avLst/>
            </a:prstGeom>
          </p:spPr>
          <p:txBody>
            <a:bodyPr anchor="ctr" rtlCol="false" tIns="50800" lIns="50800" bIns="50800" rIns="50800"/>
            <a:lstStyle/>
            <a:p>
              <a:pPr algn="ctr">
                <a:lnSpc>
                  <a:spcPts val="2800"/>
                </a:lnSpc>
              </a:pPr>
              <a:r>
                <a:rPr lang="en-US" sz="2000">
                  <a:solidFill>
                    <a:srgbClr val="000000"/>
                  </a:solidFill>
                  <a:latin typeface="Open Sans"/>
                  <a:ea typeface="Open Sans"/>
                  <a:cs typeface="Open Sans"/>
                  <a:sym typeface="Open Sans"/>
                </a:rPr>
                <a:t>70</a:t>
              </a:r>
            </a:p>
          </p:txBody>
        </p:sp>
      </p:grpSp>
      <p:sp>
        <p:nvSpPr>
          <p:cNvPr name="Freeform 24" id="24"/>
          <p:cNvSpPr/>
          <p:nvPr/>
        </p:nvSpPr>
        <p:spPr>
          <a:xfrm flipH="false" flipV="false" rot="0">
            <a:off x="16806273" y="3885094"/>
            <a:ext cx="1481727" cy="1150359"/>
          </a:xfrm>
          <a:custGeom>
            <a:avLst/>
            <a:gdLst/>
            <a:ahLst/>
            <a:cxnLst/>
            <a:rect r="r" b="b" t="t" l="l"/>
            <a:pathLst>
              <a:path h="1150359" w="1481727">
                <a:moveTo>
                  <a:pt x="0" y="0"/>
                </a:moveTo>
                <a:lnTo>
                  <a:pt x="1481727" y="0"/>
                </a:lnTo>
                <a:lnTo>
                  <a:pt x="1481727" y="1150359"/>
                </a:lnTo>
                <a:lnTo>
                  <a:pt x="0" y="1150359"/>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TextBox 25" id="25"/>
          <p:cNvSpPr txBox="true"/>
          <p:nvPr/>
        </p:nvSpPr>
        <p:spPr>
          <a:xfrm rot="0">
            <a:off x="13327207" y="3897662"/>
            <a:ext cx="3260878" cy="1137791"/>
          </a:xfrm>
          <a:prstGeom prst="rect">
            <a:avLst/>
          </a:prstGeom>
        </p:spPr>
        <p:txBody>
          <a:bodyPr anchor="t" rtlCol="false" tIns="0" lIns="0" bIns="0" rIns="0">
            <a:spAutoFit/>
          </a:bodyPr>
          <a:lstStyle/>
          <a:p>
            <a:pPr algn="just" marL="0" indent="0" lvl="0">
              <a:lnSpc>
                <a:spcPts val="4487"/>
              </a:lnSpc>
              <a:spcBef>
                <a:spcPct val="0"/>
              </a:spcBef>
            </a:pPr>
            <a:r>
              <a:rPr lang="en-US" sz="3205">
                <a:solidFill>
                  <a:srgbClr val="FFFFFF"/>
                </a:solidFill>
                <a:latin typeface="Arcade Gamer"/>
                <a:ea typeface="Arcade Gamer"/>
                <a:cs typeface="Arcade Gamer"/>
                <a:sym typeface="Arcade Gamer"/>
              </a:rPr>
              <a:t>PRÓXIMAS LIMITAÇÕES</a:t>
            </a:r>
          </a:p>
        </p:txBody>
      </p:sp>
    </p:spTree>
  </p:cSld>
  <p:clrMapOvr>
    <a:masterClrMapping/>
  </p:clrMapOvr>
</p:sld>
</file>

<file path=ppt/slides/slide79.xml><?xml version="1.0" encoding="utf-8"?>
<p:sld xmlns:p="http://schemas.openxmlformats.org/presentationml/2006/main" xmlns:a="http://schemas.openxmlformats.org/drawingml/2006/main" xmlns:r="http://schemas.openxmlformats.org/officeDocument/2006/relationships">
  <p:cSld>
    <p:bg>
      <p:bgPr>
        <a:solidFill>
          <a:srgbClr val="DD6896"/>
        </a:solidFill>
      </p:bgPr>
    </p:bg>
    <p:spTree>
      <p:nvGrpSpPr>
        <p:cNvPr id="1" name=""/>
        <p:cNvGrpSpPr/>
        <p:nvPr/>
      </p:nvGrpSpPr>
      <p:grpSpPr>
        <a:xfrm>
          <a:off x="0" y="0"/>
          <a:ext cx="0" cy="0"/>
          <a:chOff x="0" y="0"/>
          <a:chExt cx="0" cy="0"/>
        </a:xfrm>
      </p:grpSpPr>
      <p:sp>
        <p:nvSpPr>
          <p:cNvPr name="Freeform 2" id="2"/>
          <p:cNvSpPr/>
          <p:nvPr/>
        </p:nvSpPr>
        <p:spPr>
          <a:xfrm flipH="false" flipV="false" rot="0">
            <a:off x="-2307356" y="8690086"/>
            <a:ext cx="12229780" cy="2090181"/>
          </a:xfrm>
          <a:custGeom>
            <a:avLst/>
            <a:gdLst/>
            <a:ahLst/>
            <a:cxnLst/>
            <a:rect r="r" b="b" t="t" l="l"/>
            <a:pathLst>
              <a:path h="2090181" w="12229780">
                <a:moveTo>
                  <a:pt x="0" y="0"/>
                </a:moveTo>
                <a:lnTo>
                  <a:pt x="12229781" y="0"/>
                </a:lnTo>
                <a:lnTo>
                  <a:pt x="12229781" y="2090180"/>
                </a:lnTo>
                <a:lnTo>
                  <a:pt x="0" y="209018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9475996" y="8690086"/>
            <a:ext cx="12229780" cy="2090181"/>
          </a:xfrm>
          <a:custGeom>
            <a:avLst/>
            <a:gdLst/>
            <a:ahLst/>
            <a:cxnLst/>
            <a:rect r="r" b="b" t="t" l="l"/>
            <a:pathLst>
              <a:path h="2090181" w="12229780">
                <a:moveTo>
                  <a:pt x="0" y="0"/>
                </a:moveTo>
                <a:lnTo>
                  <a:pt x="12229781" y="0"/>
                </a:lnTo>
                <a:lnTo>
                  <a:pt x="12229781" y="2090180"/>
                </a:lnTo>
                <a:lnTo>
                  <a:pt x="0" y="209018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2455552" y="5976596"/>
            <a:ext cx="1445550" cy="2713489"/>
          </a:xfrm>
          <a:custGeom>
            <a:avLst/>
            <a:gdLst/>
            <a:ahLst/>
            <a:cxnLst/>
            <a:rect r="r" b="b" t="t" l="l"/>
            <a:pathLst>
              <a:path h="2713489" w="1445550">
                <a:moveTo>
                  <a:pt x="0" y="0"/>
                </a:moveTo>
                <a:lnTo>
                  <a:pt x="1445550" y="0"/>
                </a:lnTo>
                <a:lnTo>
                  <a:pt x="1445550" y="2713490"/>
                </a:lnTo>
                <a:lnTo>
                  <a:pt x="0" y="271349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4165113" y="5566473"/>
            <a:ext cx="1681072" cy="3123613"/>
          </a:xfrm>
          <a:custGeom>
            <a:avLst/>
            <a:gdLst/>
            <a:ahLst/>
            <a:cxnLst/>
            <a:rect r="r" b="b" t="t" l="l"/>
            <a:pathLst>
              <a:path h="3123613" w="1681072">
                <a:moveTo>
                  <a:pt x="0" y="0"/>
                </a:moveTo>
                <a:lnTo>
                  <a:pt x="1681072" y="0"/>
                </a:lnTo>
                <a:lnTo>
                  <a:pt x="1681072" y="3123613"/>
                </a:lnTo>
                <a:lnTo>
                  <a:pt x="0" y="312361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5910616" y="2397630"/>
            <a:ext cx="6689788" cy="1143346"/>
          </a:xfrm>
          <a:custGeom>
            <a:avLst/>
            <a:gdLst/>
            <a:ahLst/>
            <a:cxnLst/>
            <a:rect r="r" b="b" t="t" l="l"/>
            <a:pathLst>
              <a:path h="1143346" w="6689788">
                <a:moveTo>
                  <a:pt x="0" y="0"/>
                </a:moveTo>
                <a:lnTo>
                  <a:pt x="6689788" y="0"/>
                </a:lnTo>
                <a:lnTo>
                  <a:pt x="6689788" y="1143346"/>
                </a:lnTo>
                <a:lnTo>
                  <a:pt x="0" y="114334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2177018" y="4478545"/>
            <a:ext cx="4354036" cy="4211541"/>
          </a:xfrm>
          <a:custGeom>
            <a:avLst/>
            <a:gdLst/>
            <a:ahLst/>
            <a:cxnLst/>
            <a:rect r="r" b="b" t="t" l="l"/>
            <a:pathLst>
              <a:path h="4211541" w="4354036">
                <a:moveTo>
                  <a:pt x="0" y="0"/>
                </a:moveTo>
                <a:lnTo>
                  <a:pt x="4354036" y="0"/>
                </a:lnTo>
                <a:lnTo>
                  <a:pt x="4354036" y="4211541"/>
                </a:lnTo>
                <a:lnTo>
                  <a:pt x="0" y="421154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8" id="8"/>
          <p:cNvSpPr/>
          <p:nvPr/>
        </p:nvSpPr>
        <p:spPr>
          <a:xfrm flipH="false" flipV="false" rot="0">
            <a:off x="16628293" y="1125211"/>
            <a:ext cx="748490" cy="748490"/>
          </a:xfrm>
          <a:custGeom>
            <a:avLst/>
            <a:gdLst/>
            <a:ahLst/>
            <a:cxnLst/>
            <a:rect r="r" b="b" t="t" l="l"/>
            <a:pathLst>
              <a:path h="748490" w="748490">
                <a:moveTo>
                  <a:pt x="0" y="0"/>
                </a:moveTo>
                <a:lnTo>
                  <a:pt x="748489" y="0"/>
                </a:lnTo>
                <a:lnTo>
                  <a:pt x="748489" y="748490"/>
                </a:lnTo>
                <a:lnTo>
                  <a:pt x="0" y="74849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grpSp>
        <p:nvGrpSpPr>
          <p:cNvPr name="Group 9" id="9"/>
          <p:cNvGrpSpPr/>
          <p:nvPr/>
        </p:nvGrpSpPr>
        <p:grpSpPr>
          <a:xfrm rot="0">
            <a:off x="5083008" y="5976596"/>
            <a:ext cx="9082105" cy="1464264"/>
            <a:chOff x="0" y="0"/>
            <a:chExt cx="18817754" cy="3033896"/>
          </a:xfrm>
        </p:grpSpPr>
        <p:sp>
          <p:nvSpPr>
            <p:cNvPr name="Freeform 10" id="10"/>
            <p:cNvSpPr/>
            <p:nvPr/>
          </p:nvSpPr>
          <p:spPr>
            <a:xfrm flipH="false" flipV="false" rot="0">
              <a:off x="0" y="0"/>
              <a:ext cx="18817754" cy="3033896"/>
            </a:xfrm>
            <a:custGeom>
              <a:avLst/>
              <a:gdLst/>
              <a:ahLst/>
              <a:cxnLst/>
              <a:rect r="r" b="b" t="t" l="l"/>
              <a:pathLst>
                <a:path h="3033896" w="18817754">
                  <a:moveTo>
                    <a:pt x="496570" y="0"/>
                  </a:moveTo>
                  <a:lnTo>
                    <a:pt x="496570" y="3033896"/>
                  </a:lnTo>
                  <a:lnTo>
                    <a:pt x="17071504" y="3033896"/>
                  </a:lnTo>
                  <a:lnTo>
                    <a:pt x="17071504" y="0"/>
                  </a:lnTo>
                  <a:cubicBezTo>
                    <a:pt x="17071504" y="0"/>
                    <a:pt x="496570" y="0"/>
                    <a:pt x="496570" y="0"/>
                  </a:cubicBezTo>
                  <a:close/>
                  <a:moveTo>
                    <a:pt x="17568075" y="485006"/>
                  </a:moveTo>
                  <a:lnTo>
                    <a:pt x="17568075" y="455887"/>
                  </a:lnTo>
                  <a:cubicBezTo>
                    <a:pt x="17568075" y="222250"/>
                    <a:pt x="17345825" y="0"/>
                    <a:pt x="17071504" y="0"/>
                  </a:cubicBezTo>
                  <a:lnTo>
                    <a:pt x="17071504" y="3033896"/>
                  </a:lnTo>
                  <a:cubicBezTo>
                    <a:pt x="17345825" y="3033896"/>
                    <a:pt x="17568075" y="2811646"/>
                    <a:pt x="17568075" y="2537326"/>
                  </a:cubicBezTo>
                  <a:lnTo>
                    <a:pt x="17568075" y="957446"/>
                  </a:lnTo>
                  <a:cubicBezTo>
                    <a:pt x="18076075" y="972686"/>
                    <a:pt x="18580264" y="948556"/>
                    <a:pt x="18817754" y="991736"/>
                  </a:cubicBezTo>
                  <a:cubicBezTo>
                    <a:pt x="18413895" y="805046"/>
                    <a:pt x="17979554" y="669156"/>
                    <a:pt x="17568075" y="485006"/>
                  </a:cubicBezTo>
                  <a:close/>
                  <a:moveTo>
                    <a:pt x="0" y="455887"/>
                  </a:moveTo>
                  <a:lnTo>
                    <a:pt x="0" y="2537326"/>
                  </a:lnTo>
                  <a:cubicBezTo>
                    <a:pt x="0" y="2811646"/>
                    <a:pt x="222250" y="3033896"/>
                    <a:pt x="496570" y="3033896"/>
                  </a:cubicBezTo>
                  <a:lnTo>
                    <a:pt x="496570" y="0"/>
                  </a:lnTo>
                  <a:cubicBezTo>
                    <a:pt x="222250" y="0"/>
                    <a:pt x="0" y="222250"/>
                    <a:pt x="0" y="455887"/>
                  </a:cubicBezTo>
                  <a:close/>
                </a:path>
              </a:pathLst>
            </a:custGeom>
            <a:solidFill>
              <a:srgbClr val="FB83B1"/>
            </a:solidFill>
          </p:spPr>
        </p:sp>
      </p:grpSp>
      <p:grpSp>
        <p:nvGrpSpPr>
          <p:cNvPr name="Group 11" id="11"/>
          <p:cNvGrpSpPr/>
          <p:nvPr/>
        </p:nvGrpSpPr>
        <p:grpSpPr>
          <a:xfrm rot="0">
            <a:off x="1764135" y="4094309"/>
            <a:ext cx="6775283" cy="1882287"/>
            <a:chOff x="0" y="0"/>
            <a:chExt cx="18057197" cy="5016591"/>
          </a:xfrm>
        </p:grpSpPr>
        <p:sp>
          <p:nvSpPr>
            <p:cNvPr name="Freeform 12" id="12"/>
            <p:cNvSpPr/>
            <p:nvPr/>
          </p:nvSpPr>
          <p:spPr>
            <a:xfrm flipH="false" flipV="false" rot="0">
              <a:off x="0" y="0"/>
              <a:ext cx="18057197" cy="5016591"/>
            </a:xfrm>
            <a:custGeom>
              <a:avLst/>
              <a:gdLst/>
              <a:ahLst/>
              <a:cxnLst/>
              <a:rect r="r" b="b" t="t" l="l"/>
              <a:pathLst>
                <a:path h="5016591" w="18057197">
                  <a:moveTo>
                    <a:pt x="18057197" y="439420"/>
                  </a:moveTo>
                  <a:lnTo>
                    <a:pt x="18057197" y="3330031"/>
                  </a:lnTo>
                  <a:cubicBezTo>
                    <a:pt x="18057197" y="3572601"/>
                    <a:pt x="17860347" y="3769451"/>
                    <a:pt x="17617777" y="3769451"/>
                  </a:cubicBezTo>
                  <a:lnTo>
                    <a:pt x="1780540" y="3769451"/>
                  </a:lnTo>
                  <a:cubicBezTo>
                    <a:pt x="1925320" y="4196171"/>
                    <a:pt x="2146300" y="4598761"/>
                    <a:pt x="2298700" y="5016591"/>
                  </a:cubicBezTo>
                  <a:cubicBezTo>
                    <a:pt x="2123440" y="4762591"/>
                    <a:pt x="1510030" y="4246971"/>
                    <a:pt x="1162050" y="3769451"/>
                  </a:cubicBezTo>
                  <a:lnTo>
                    <a:pt x="439420" y="3769451"/>
                  </a:lnTo>
                  <a:cubicBezTo>
                    <a:pt x="196850" y="3769451"/>
                    <a:pt x="0" y="3572601"/>
                    <a:pt x="0" y="3330032"/>
                  </a:cubicBezTo>
                  <a:lnTo>
                    <a:pt x="0" y="439420"/>
                  </a:lnTo>
                  <a:cubicBezTo>
                    <a:pt x="0" y="196850"/>
                    <a:pt x="196850" y="0"/>
                    <a:pt x="439420" y="0"/>
                  </a:cubicBezTo>
                  <a:lnTo>
                    <a:pt x="17617777" y="0"/>
                  </a:lnTo>
                  <a:cubicBezTo>
                    <a:pt x="17860347" y="0"/>
                    <a:pt x="18057197" y="196850"/>
                    <a:pt x="18057197" y="439420"/>
                  </a:cubicBezTo>
                  <a:close/>
                </a:path>
              </a:pathLst>
            </a:custGeom>
            <a:solidFill>
              <a:srgbClr val="FB83B1"/>
            </a:solidFill>
          </p:spPr>
        </p:sp>
      </p:grpSp>
      <p:sp>
        <p:nvSpPr>
          <p:cNvPr name="Freeform 13" id="13"/>
          <p:cNvSpPr/>
          <p:nvPr/>
        </p:nvSpPr>
        <p:spPr>
          <a:xfrm flipH="false" flipV="false" rot="-1018533">
            <a:off x="1094615" y="1081344"/>
            <a:ext cx="2721875" cy="2108216"/>
          </a:xfrm>
          <a:custGeom>
            <a:avLst/>
            <a:gdLst/>
            <a:ahLst/>
            <a:cxnLst/>
            <a:rect r="r" b="b" t="t" l="l"/>
            <a:pathLst>
              <a:path h="2108216" w="2721875">
                <a:moveTo>
                  <a:pt x="0" y="0"/>
                </a:moveTo>
                <a:lnTo>
                  <a:pt x="2721874" y="0"/>
                </a:lnTo>
                <a:lnTo>
                  <a:pt x="2721874" y="2108216"/>
                </a:lnTo>
                <a:lnTo>
                  <a:pt x="0" y="2108216"/>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4" id="14"/>
          <p:cNvSpPr/>
          <p:nvPr/>
        </p:nvSpPr>
        <p:spPr>
          <a:xfrm flipH="false" flipV="false" rot="0">
            <a:off x="2024059" y="4320606"/>
            <a:ext cx="862986" cy="862986"/>
          </a:xfrm>
          <a:custGeom>
            <a:avLst/>
            <a:gdLst/>
            <a:ahLst/>
            <a:cxnLst/>
            <a:rect r="r" b="b" t="t" l="l"/>
            <a:pathLst>
              <a:path h="862986" w="862986">
                <a:moveTo>
                  <a:pt x="0" y="0"/>
                </a:moveTo>
                <a:lnTo>
                  <a:pt x="862986" y="0"/>
                </a:lnTo>
                <a:lnTo>
                  <a:pt x="862986" y="862986"/>
                </a:lnTo>
                <a:lnTo>
                  <a:pt x="0" y="862986"/>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5" id="15"/>
          <p:cNvSpPr/>
          <p:nvPr/>
        </p:nvSpPr>
        <p:spPr>
          <a:xfrm flipH="false" flipV="false" rot="0">
            <a:off x="5353721" y="6277235"/>
            <a:ext cx="862986" cy="862986"/>
          </a:xfrm>
          <a:custGeom>
            <a:avLst/>
            <a:gdLst/>
            <a:ahLst/>
            <a:cxnLst/>
            <a:rect r="r" b="b" t="t" l="l"/>
            <a:pathLst>
              <a:path h="862986" w="862986">
                <a:moveTo>
                  <a:pt x="0" y="0"/>
                </a:moveTo>
                <a:lnTo>
                  <a:pt x="862986" y="0"/>
                </a:lnTo>
                <a:lnTo>
                  <a:pt x="862986" y="862986"/>
                </a:lnTo>
                <a:lnTo>
                  <a:pt x="0" y="862986"/>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TextBox 16" id="16"/>
          <p:cNvSpPr txBox="true"/>
          <p:nvPr/>
        </p:nvSpPr>
        <p:spPr>
          <a:xfrm rot="0">
            <a:off x="3045534" y="4061708"/>
            <a:ext cx="4937935" cy="1289382"/>
          </a:xfrm>
          <a:prstGeom prst="rect">
            <a:avLst/>
          </a:prstGeom>
        </p:spPr>
        <p:txBody>
          <a:bodyPr anchor="t" rtlCol="false" tIns="0" lIns="0" bIns="0" rIns="0">
            <a:spAutoFit/>
          </a:bodyPr>
          <a:lstStyle/>
          <a:p>
            <a:pPr algn="l">
              <a:lnSpc>
                <a:spcPts val="5056"/>
              </a:lnSpc>
            </a:pPr>
            <a:r>
              <a:rPr lang="en-US" sz="3611">
                <a:solidFill>
                  <a:srgbClr val="FFFFFF"/>
                </a:solidFill>
                <a:latin typeface="Arcade Gamer"/>
                <a:ea typeface="Arcade Gamer"/>
                <a:cs typeface="Arcade Gamer"/>
                <a:sym typeface="Arcade Gamer"/>
              </a:rPr>
              <a:t>PE</a:t>
            </a:r>
            <a:r>
              <a:rPr lang="en-US" sz="3611">
                <a:solidFill>
                  <a:srgbClr val="FFFFFF"/>
                </a:solidFill>
                <a:latin typeface="Arcade Gamer"/>
                <a:ea typeface="Arcade Gamer"/>
                <a:cs typeface="Arcade Gamer"/>
                <a:sym typeface="Arcade Gamer"/>
              </a:rPr>
              <a:t>RSONALIDADE LIMITADA</a:t>
            </a:r>
          </a:p>
        </p:txBody>
      </p:sp>
      <p:sp>
        <p:nvSpPr>
          <p:cNvPr name="TextBox 17" id="17"/>
          <p:cNvSpPr txBox="true"/>
          <p:nvPr/>
        </p:nvSpPr>
        <p:spPr>
          <a:xfrm rot="0">
            <a:off x="6652884" y="6064786"/>
            <a:ext cx="6314462" cy="1183109"/>
          </a:xfrm>
          <a:prstGeom prst="rect">
            <a:avLst/>
          </a:prstGeom>
        </p:spPr>
        <p:txBody>
          <a:bodyPr anchor="t" rtlCol="false" tIns="0" lIns="0" bIns="0" rIns="0">
            <a:spAutoFit/>
          </a:bodyPr>
          <a:lstStyle/>
          <a:p>
            <a:pPr algn="l">
              <a:lnSpc>
                <a:spcPts val="4614"/>
              </a:lnSpc>
            </a:pPr>
            <a:r>
              <a:rPr lang="en-US" sz="3295">
                <a:solidFill>
                  <a:srgbClr val="FFFFFF"/>
                </a:solidFill>
                <a:latin typeface="Arcade Gamer"/>
                <a:ea typeface="Arcade Gamer"/>
                <a:cs typeface="Arcade Gamer"/>
                <a:sym typeface="Arcade Gamer"/>
              </a:rPr>
              <a:t>AUSÊN</a:t>
            </a:r>
            <a:r>
              <a:rPr lang="en-US" sz="3295">
                <a:solidFill>
                  <a:srgbClr val="FFFFFF"/>
                </a:solidFill>
                <a:latin typeface="Arcade Gamer"/>
                <a:ea typeface="Arcade Gamer"/>
                <a:cs typeface="Arcade Gamer"/>
                <a:sym typeface="Arcade Gamer"/>
              </a:rPr>
              <a:t>CIA DE MEMÓRIA CONTEXTUAL REAL</a:t>
            </a:r>
          </a:p>
        </p:txBody>
      </p:sp>
      <p:sp>
        <p:nvSpPr>
          <p:cNvPr name="TextBox 18" id="18"/>
          <p:cNvSpPr txBox="true"/>
          <p:nvPr/>
        </p:nvSpPr>
        <p:spPr>
          <a:xfrm rot="0">
            <a:off x="17592686" y="9563111"/>
            <a:ext cx="290512" cy="330200"/>
          </a:xfrm>
          <a:prstGeom prst="rect">
            <a:avLst/>
          </a:prstGeom>
        </p:spPr>
        <p:txBody>
          <a:bodyPr anchor="t" rtlCol="false" tIns="0" lIns="0" bIns="0" rIns="0" wrap="none">
            <a:spAutoFit/>
          </a:bodyPr>
          <a:lstStyle/>
          <a:p>
            <a:pPr algn="ctr">
              <a:lnSpc>
                <a:spcPts val="839"/>
              </a:lnSpc>
              <a:spcBef>
                <a:spcPct val="0"/>
              </a:spcBef>
            </a:pPr>
            <a:r>
              <a:rPr lang="en-US" sz="600">
                <a:solidFill>
                  <a:srgbClr val="FFFFFF"/>
                </a:solidFill>
                <a:latin typeface="Retropix"/>
                <a:ea typeface="Retropix"/>
                <a:cs typeface="Retropix"/>
                <a:sym typeface="Retropix"/>
              </a:rPr>
              <a:t>79</a:t>
            </a:r>
          </a:p>
        </p:txBody>
      </p:sp>
      <p:grpSp>
        <p:nvGrpSpPr>
          <p:cNvPr name="Group 19" id="19"/>
          <p:cNvGrpSpPr/>
          <p:nvPr/>
        </p:nvGrpSpPr>
        <p:grpSpPr>
          <a:xfrm rot="0">
            <a:off x="17259300" y="9357881"/>
            <a:ext cx="646680" cy="646680"/>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50A6F"/>
            </a:solidFill>
          </p:spPr>
        </p:sp>
        <p:sp>
          <p:nvSpPr>
            <p:cNvPr name="TextBox 21" id="21"/>
            <p:cNvSpPr txBox="true"/>
            <p:nvPr/>
          </p:nvSpPr>
          <p:spPr>
            <a:xfrm>
              <a:off x="76200" y="28575"/>
              <a:ext cx="660400" cy="708025"/>
            </a:xfrm>
            <a:prstGeom prst="rect">
              <a:avLst/>
            </a:prstGeom>
          </p:spPr>
          <p:txBody>
            <a:bodyPr anchor="ctr" rtlCol="false" tIns="50800" lIns="50800" bIns="50800" rIns="50800"/>
            <a:lstStyle/>
            <a:p>
              <a:pPr algn="ctr">
                <a:lnSpc>
                  <a:spcPts val="2800"/>
                </a:lnSpc>
              </a:pPr>
              <a:r>
                <a:rPr lang="en-US" sz="2000">
                  <a:solidFill>
                    <a:srgbClr val="000000"/>
                  </a:solidFill>
                  <a:latin typeface="Open Sans"/>
                  <a:ea typeface="Open Sans"/>
                  <a:cs typeface="Open Sans"/>
                  <a:sym typeface="Open Sans"/>
                </a:rPr>
                <a:t>71</a:t>
              </a:r>
            </a:p>
          </p:txBody>
        </p:sp>
      </p:grpSp>
      <p:sp>
        <p:nvSpPr>
          <p:cNvPr name="TextBox 22" id="22"/>
          <p:cNvSpPr txBox="true"/>
          <p:nvPr/>
        </p:nvSpPr>
        <p:spPr>
          <a:xfrm rot="0">
            <a:off x="2237599" y="1165031"/>
            <a:ext cx="13812802" cy="1318962"/>
          </a:xfrm>
          <a:prstGeom prst="rect">
            <a:avLst/>
          </a:prstGeom>
        </p:spPr>
        <p:txBody>
          <a:bodyPr anchor="t" rtlCol="false" tIns="0" lIns="0" bIns="0" rIns="0">
            <a:spAutoFit/>
          </a:bodyPr>
          <a:lstStyle/>
          <a:p>
            <a:pPr algn="ctr" marL="0" indent="0" lvl="0">
              <a:lnSpc>
                <a:spcPts val="10251"/>
              </a:lnSpc>
              <a:spcBef>
                <a:spcPct val="0"/>
              </a:spcBef>
            </a:pPr>
            <a:r>
              <a:rPr lang="en-US" sz="7322">
                <a:solidFill>
                  <a:srgbClr val="FFFFFF"/>
                </a:solidFill>
                <a:latin typeface="Arcade Gamer"/>
                <a:ea typeface="Arcade Gamer"/>
                <a:cs typeface="Arcade Gamer"/>
                <a:sym typeface="Arcade Gamer"/>
              </a:rPr>
              <a:t>NPC</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394287" y="8832338"/>
            <a:ext cx="8821166" cy="2277465"/>
          </a:xfrm>
          <a:custGeom>
            <a:avLst/>
            <a:gdLst/>
            <a:ahLst/>
            <a:cxnLst/>
            <a:rect r="r" b="b" t="t" l="l"/>
            <a:pathLst>
              <a:path h="2277465" w="8821166">
                <a:moveTo>
                  <a:pt x="0" y="0"/>
                </a:moveTo>
                <a:lnTo>
                  <a:pt x="8821166" y="0"/>
                </a:lnTo>
                <a:lnTo>
                  <a:pt x="8821166" y="2277465"/>
                </a:lnTo>
                <a:lnTo>
                  <a:pt x="0" y="227746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4794864" y="-108447"/>
            <a:ext cx="669147" cy="1795274"/>
          </a:xfrm>
          <a:custGeom>
            <a:avLst/>
            <a:gdLst/>
            <a:ahLst/>
            <a:cxnLst/>
            <a:rect r="r" b="b" t="t" l="l"/>
            <a:pathLst>
              <a:path h="1795274" w="669147">
                <a:moveTo>
                  <a:pt x="0" y="0"/>
                </a:moveTo>
                <a:lnTo>
                  <a:pt x="669147" y="0"/>
                </a:lnTo>
                <a:lnTo>
                  <a:pt x="669147" y="1795274"/>
                </a:lnTo>
                <a:lnTo>
                  <a:pt x="0" y="179527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8534393" y="8832338"/>
            <a:ext cx="8821166" cy="2277465"/>
          </a:xfrm>
          <a:custGeom>
            <a:avLst/>
            <a:gdLst/>
            <a:ahLst/>
            <a:cxnLst/>
            <a:rect r="r" b="b" t="t" l="l"/>
            <a:pathLst>
              <a:path h="2277465" w="8821166">
                <a:moveTo>
                  <a:pt x="0" y="0"/>
                </a:moveTo>
                <a:lnTo>
                  <a:pt x="8821166" y="0"/>
                </a:lnTo>
                <a:lnTo>
                  <a:pt x="8821166" y="2277465"/>
                </a:lnTo>
                <a:lnTo>
                  <a:pt x="0" y="227746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5464011" y="0"/>
            <a:ext cx="1257453" cy="3373653"/>
          </a:xfrm>
          <a:custGeom>
            <a:avLst/>
            <a:gdLst/>
            <a:ahLst/>
            <a:cxnLst/>
            <a:rect r="r" b="b" t="t" l="l"/>
            <a:pathLst>
              <a:path h="3373653" w="1257453">
                <a:moveTo>
                  <a:pt x="0" y="0"/>
                </a:moveTo>
                <a:lnTo>
                  <a:pt x="1257453" y="0"/>
                </a:lnTo>
                <a:lnTo>
                  <a:pt x="1257453" y="3373653"/>
                </a:lnTo>
                <a:lnTo>
                  <a:pt x="0" y="337365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6" id="6"/>
          <p:cNvGrpSpPr/>
          <p:nvPr/>
        </p:nvGrpSpPr>
        <p:grpSpPr>
          <a:xfrm rot="0">
            <a:off x="1319128" y="1272868"/>
            <a:ext cx="15146345" cy="8136245"/>
            <a:chOff x="0" y="0"/>
            <a:chExt cx="1917132" cy="1029836"/>
          </a:xfrm>
        </p:grpSpPr>
        <p:sp>
          <p:nvSpPr>
            <p:cNvPr name="Freeform 7" id="7"/>
            <p:cNvSpPr/>
            <p:nvPr/>
          </p:nvSpPr>
          <p:spPr>
            <a:xfrm flipH="false" flipV="false" rot="0">
              <a:off x="0" y="0"/>
              <a:ext cx="1917132" cy="1029836"/>
            </a:xfrm>
            <a:custGeom>
              <a:avLst/>
              <a:gdLst/>
              <a:ahLst/>
              <a:cxnLst/>
              <a:rect r="r" b="b" t="t" l="l"/>
              <a:pathLst>
                <a:path h="1029836" w="1917132">
                  <a:moveTo>
                    <a:pt x="1917132" y="0"/>
                  </a:moveTo>
                  <a:lnTo>
                    <a:pt x="0" y="0"/>
                  </a:lnTo>
                  <a:lnTo>
                    <a:pt x="0" y="841876"/>
                  </a:lnTo>
                  <a:lnTo>
                    <a:pt x="157480" y="841876"/>
                  </a:lnTo>
                  <a:lnTo>
                    <a:pt x="157480" y="1029836"/>
                  </a:lnTo>
                  <a:lnTo>
                    <a:pt x="463550" y="841876"/>
                  </a:lnTo>
                  <a:lnTo>
                    <a:pt x="1917132" y="841876"/>
                  </a:lnTo>
                  <a:lnTo>
                    <a:pt x="1917132" y="0"/>
                  </a:lnTo>
                  <a:close/>
                </a:path>
              </a:pathLst>
            </a:custGeom>
            <a:solidFill>
              <a:srgbClr val="3246E2"/>
            </a:solidFill>
          </p:spPr>
        </p:sp>
        <p:sp>
          <p:nvSpPr>
            <p:cNvPr name="TextBox 8" id="8"/>
            <p:cNvSpPr txBox="true"/>
            <p:nvPr/>
          </p:nvSpPr>
          <p:spPr>
            <a:xfrm>
              <a:off x="0" y="-47625"/>
              <a:ext cx="1917132" cy="886961"/>
            </a:xfrm>
            <a:prstGeom prst="rect">
              <a:avLst/>
            </a:prstGeom>
          </p:spPr>
          <p:txBody>
            <a:bodyPr anchor="ctr" rtlCol="false" tIns="50800" lIns="50800" bIns="50800" rIns="50800"/>
            <a:lstStyle/>
            <a:p>
              <a:pPr algn="ctr">
                <a:lnSpc>
                  <a:spcPts val="3214"/>
                </a:lnSpc>
              </a:pPr>
            </a:p>
          </p:txBody>
        </p:sp>
      </p:grpSp>
      <p:sp>
        <p:nvSpPr>
          <p:cNvPr name="TextBox 9" id="9"/>
          <p:cNvSpPr txBox="true"/>
          <p:nvPr/>
        </p:nvSpPr>
        <p:spPr>
          <a:xfrm rot="0">
            <a:off x="2320590" y="-143980"/>
            <a:ext cx="13143421" cy="1618690"/>
          </a:xfrm>
          <a:prstGeom prst="rect">
            <a:avLst/>
          </a:prstGeom>
        </p:spPr>
        <p:txBody>
          <a:bodyPr anchor="t" rtlCol="false" tIns="0" lIns="0" bIns="0" rIns="0">
            <a:spAutoFit/>
          </a:bodyPr>
          <a:lstStyle/>
          <a:p>
            <a:pPr algn="ctr">
              <a:lnSpc>
                <a:spcPts val="12630"/>
              </a:lnSpc>
            </a:pPr>
            <a:r>
              <a:rPr lang="en-US" sz="9022">
                <a:solidFill>
                  <a:srgbClr val="FFFFFF"/>
                </a:solidFill>
                <a:latin typeface="Arcade Gamer"/>
                <a:ea typeface="Arcade Gamer"/>
                <a:cs typeface="Arcade Gamer"/>
                <a:sym typeface="Arcade Gamer"/>
              </a:rPr>
              <a:t>AFD</a:t>
            </a:r>
          </a:p>
        </p:txBody>
      </p:sp>
      <p:sp>
        <p:nvSpPr>
          <p:cNvPr name="Freeform 10" id="10"/>
          <p:cNvSpPr/>
          <p:nvPr/>
        </p:nvSpPr>
        <p:spPr>
          <a:xfrm flipH="false" flipV="false" rot="0">
            <a:off x="1209727" y="-843413"/>
            <a:ext cx="1257453" cy="3373653"/>
          </a:xfrm>
          <a:custGeom>
            <a:avLst/>
            <a:gdLst/>
            <a:ahLst/>
            <a:cxnLst/>
            <a:rect r="r" b="b" t="t" l="l"/>
            <a:pathLst>
              <a:path h="3373653" w="1257453">
                <a:moveTo>
                  <a:pt x="0" y="0"/>
                </a:moveTo>
                <a:lnTo>
                  <a:pt x="1257453" y="0"/>
                </a:lnTo>
                <a:lnTo>
                  <a:pt x="1257453" y="3373653"/>
                </a:lnTo>
                <a:lnTo>
                  <a:pt x="0" y="337365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1" id="11"/>
          <p:cNvSpPr/>
          <p:nvPr/>
        </p:nvSpPr>
        <p:spPr>
          <a:xfrm flipH="false" flipV="false" rot="0">
            <a:off x="540580" y="-951860"/>
            <a:ext cx="669147" cy="1795274"/>
          </a:xfrm>
          <a:custGeom>
            <a:avLst/>
            <a:gdLst/>
            <a:ahLst/>
            <a:cxnLst/>
            <a:rect r="r" b="b" t="t" l="l"/>
            <a:pathLst>
              <a:path h="1795274" w="669147">
                <a:moveTo>
                  <a:pt x="0" y="0"/>
                </a:moveTo>
                <a:lnTo>
                  <a:pt x="669147" y="0"/>
                </a:lnTo>
                <a:lnTo>
                  <a:pt x="669147" y="1795273"/>
                </a:lnTo>
                <a:lnTo>
                  <a:pt x="0" y="179527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2" id="12"/>
          <p:cNvGrpSpPr/>
          <p:nvPr/>
        </p:nvGrpSpPr>
        <p:grpSpPr>
          <a:xfrm rot="0">
            <a:off x="17341974" y="9085772"/>
            <a:ext cx="646680" cy="646680"/>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52CFF"/>
            </a:solidFill>
          </p:spPr>
        </p:sp>
        <p:sp>
          <p:nvSpPr>
            <p:cNvPr name="TextBox 14" id="14"/>
            <p:cNvSpPr txBox="true"/>
            <p:nvPr/>
          </p:nvSpPr>
          <p:spPr>
            <a:xfrm>
              <a:off x="76200" y="28575"/>
              <a:ext cx="660400" cy="708025"/>
            </a:xfrm>
            <a:prstGeom prst="rect">
              <a:avLst/>
            </a:prstGeom>
          </p:spPr>
          <p:txBody>
            <a:bodyPr anchor="ctr" rtlCol="false" tIns="50800" lIns="50800" bIns="50800" rIns="50800"/>
            <a:lstStyle/>
            <a:p>
              <a:pPr algn="ctr">
                <a:lnSpc>
                  <a:spcPts val="2800"/>
                </a:lnSpc>
              </a:pPr>
            </a:p>
          </p:txBody>
        </p:sp>
      </p:grpSp>
      <p:sp>
        <p:nvSpPr>
          <p:cNvPr name="TextBox 15" id="15"/>
          <p:cNvSpPr txBox="true"/>
          <p:nvPr/>
        </p:nvSpPr>
        <p:spPr>
          <a:xfrm rot="0">
            <a:off x="17592686"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Open Sans"/>
                <a:ea typeface="Open Sans"/>
                <a:cs typeface="Open Sans"/>
                <a:sym typeface="Open Sans"/>
              </a:rPr>
              <a:t>8</a:t>
            </a:r>
          </a:p>
        </p:txBody>
      </p:sp>
      <p:sp>
        <p:nvSpPr>
          <p:cNvPr name="TextBox 16" id="16"/>
          <p:cNvSpPr txBox="true"/>
          <p:nvPr/>
        </p:nvSpPr>
        <p:spPr>
          <a:xfrm rot="0">
            <a:off x="1518056" y="2264674"/>
            <a:ext cx="14574682" cy="4397756"/>
          </a:xfrm>
          <a:prstGeom prst="rect">
            <a:avLst/>
          </a:prstGeom>
        </p:spPr>
        <p:txBody>
          <a:bodyPr anchor="t" rtlCol="false" tIns="0" lIns="0" bIns="0" rIns="0">
            <a:spAutoFit/>
          </a:bodyPr>
          <a:lstStyle/>
          <a:p>
            <a:pPr algn="just" marL="671450" indent="-335725" lvl="1">
              <a:lnSpc>
                <a:spcPts val="4354"/>
              </a:lnSpc>
              <a:buFont typeface="Arial"/>
              <a:buChar char="•"/>
            </a:pPr>
            <a:r>
              <a:rPr lang="en-US" sz="3110">
                <a:solidFill>
                  <a:srgbClr val="FFFFFF"/>
                </a:solidFill>
                <a:latin typeface="Garet"/>
                <a:ea typeface="Garet"/>
                <a:cs typeface="Garet"/>
                <a:sym typeface="Garet"/>
              </a:rPr>
              <a:t>AFDs reconhecem linguagens regulares, que podem ser expressas por expressões regulares</a:t>
            </a:r>
          </a:p>
          <a:p>
            <a:pPr algn="just" marL="671450" indent="-335725" lvl="1">
              <a:lnSpc>
                <a:spcPts val="4354"/>
              </a:lnSpc>
              <a:buFont typeface="Arial"/>
              <a:buChar char="•"/>
            </a:pPr>
            <a:r>
              <a:rPr lang="en-US" sz="3110">
                <a:solidFill>
                  <a:srgbClr val="FFFFFF"/>
                </a:solidFill>
                <a:latin typeface="Garet"/>
                <a:ea typeface="Garet"/>
                <a:cs typeface="Garet"/>
                <a:sym typeface="Garet"/>
              </a:rPr>
              <a:t>São fechadas sob operações como união, interseção, complemento e estrela de Kleene</a:t>
            </a:r>
          </a:p>
          <a:p>
            <a:pPr algn="just" marL="671450" indent="-335725" lvl="1">
              <a:lnSpc>
                <a:spcPts val="4354"/>
              </a:lnSpc>
              <a:buFont typeface="Arial"/>
              <a:buChar char="•"/>
            </a:pPr>
            <a:r>
              <a:rPr lang="en-US" sz="3110">
                <a:solidFill>
                  <a:srgbClr val="FFFFFF"/>
                </a:solidFill>
                <a:latin typeface="Garet"/>
                <a:ea typeface="Garet"/>
                <a:cs typeface="Garet"/>
                <a:sym typeface="Garet"/>
              </a:rPr>
              <a:t>Podem ser representadas por gramáticas regulares (tipo 3 na hierarquia de Chomsky)</a:t>
            </a:r>
          </a:p>
          <a:p>
            <a:pPr algn="just" marL="671450" indent="-335725" lvl="1">
              <a:lnSpc>
                <a:spcPts val="4354"/>
              </a:lnSpc>
              <a:buFont typeface="Arial"/>
              <a:buChar char="•"/>
            </a:pPr>
            <a:r>
              <a:rPr lang="en-US" sz="3110">
                <a:solidFill>
                  <a:srgbClr val="FFFFFF"/>
                </a:solidFill>
                <a:latin typeface="Garet"/>
                <a:ea typeface="Garet"/>
                <a:cs typeface="Garet"/>
                <a:sym typeface="Garet"/>
              </a:rPr>
              <a:t>Para qualquer AFD, existe um AFD minimizado equivalente, com o menor número possível de estados</a:t>
            </a:r>
          </a:p>
        </p:txBody>
      </p:sp>
    </p:spTree>
  </p:cSld>
  <p:clrMapOvr>
    <a:masterClrMapping/>
  </p:clrMapOvr>
  <p:transition spd="slow">
    <p:push dir="l"/>
  </p:transition>
</p:sld>
</file>

<file path=ppt/slides/slide80.xml><?xml version="1.0" encoding="utf-8"?>
<p:sld xmlns:p="http://schemas.openxmlformats.org/presentationml/2006/main" xmlns:a="http://schemas.openxmlformats.org/drawingml/2006/main" xmlns:r="http://schemas.openxmlformats.org/officeDocument/2006/relationships">
  <p:cSld>
    <p:bg>
      <p:bgPr>
        <a:solidFill>
          <a:srgbClr val="090808"/>
        </a:solidFill>
      </p:bgPr>
    </p:bg>
    <p:spTree>
      <p:nvGrpSpPr>
        <p:cNvPr id="1" name=""/>
        <p:cNvGrpSpPr/>
        <p:nvPr/>
      </p:nvGrpSpPr>
      <p:grpSpPr>
        <a:xfrm>
          <a:off x="0" y="0"/>
          <a:ext cx="0" cy="0"/>
          <a:chOff x="0" y="0"/>
          <a:chExt cx="0" cy="0"/>
        </a:xfrm>
      </p:grpSpPr>
      <p:grpSp>
        <p:nvGrpSpPr>
          <p:cNvPr name="Group 2" id="2"/>
          <p:cNvGrpSpPr/>
          <p:nvPr/>
        </p:nvGrpSpPr>
        <p:grpSpPr>
          <a:xfrm rot="0">
            <a:off x="9031246" y="5402991"/>
            <a:ext cx="3794669" cy="940530"/>
            <a:chOff x="0" y="0"/>
            <a:chExt cx="12779662" cy="3167511"/>
          </a:xfrm>
        </p:grpSpPr>
        <p:sp>
          <p:nvSpPr>
            <p:cNvPr name="Freeform 3" id="3"/>
            <p:cNvSpPr/>
            <p:nvPr/>
          </p:nvSpPr>
          <p:spPr>
            <a:xfrm flipH="false" flipV="false" rot="0">
              <a:off x="304800" y="304800"/>
              <a:ext cx="12474862" cy="2862711"/>
            </a:xfrm>
            <a:custGeom>
              <a:avLst/>
              <a:gdLst/>
              <a:ahLst/>
              <a:cxnLst/>
              <a:rect r="r" b="b" t="t" l="l"/>
              <a:pathLst>
                <a:path h="2862711" w="12474862">
                  <a:moveTo>
                    <a:pt x="12474862" y="0"/>
                  </a:moveTo>
                  <a:lnTo>
                    <a:pt x="12474862" y="2862711"/>
                  </a:lnTo>
                  <a:lnTo>
                    <a:pt x="0" y="2862711"/>
                  </a:lnTo>
                  <a:lnTo>
                    <a:pt x="0" y="2557911"/>
                  </a:lnTo>
                  <a:lnTo>
                    <a:pt x="12170062" y="2557911"/>
                  </a:lnTo>
                  <a:lnTo>
                    <a:pt x="12170062" y="0"/>
                  </a:lnTo>
                  <a:close/>
                </a:path>
              </a:pathLst>
            </a:custGeom>
            <a:solidFill>
              <a:srgbClr val="8344B0"/>
            </a:solidFill>
          </p:spPr>
        </p:sp>
        <p:sp>
          <p:nvSpPr>
            <p:cNvPr name="Freeform 4" id="4"/>
            <p:cNvSpPr/>
            <p:nvPr/>
          </p:nvSpPr>
          <p:spPr>
            <a:xfrm flipH="false" flipV="false" rot="0">
              <a:off x="0" y="0"/>
              <a:ext cx="12474862" cy="2862711"/>
            </a:xfrm>
            <a:custGeom>
              <a:avLst/>
              <a:gdLst/>
              <a:ahLst/>
              <a:cxnLst/>
              <a:rect r="r" b="b" t="t" l="l"/>
              <a:pathLst>
                <a:path h="2862711" w="12474862">
                  <a:moveTo>
                    <a:pt x="0" y="0"/>
                  </a:moveTo>
                  <a:lnTo>
                    <a:pt x="12474862" y="0"/>
                  </a:lnTo>
                  <a:lnTo>
                    <a:pt x="12474862" y="2862711"/>
                  </a:lnTo>
                  <a:lnTo>
                    <a:pt x="0" y="2862711"/>
                  </a:lnTo>
                  <a:close/>
                </a:path>
              </a:pathLst>
            </a:custGeom>
            <a:solidFill>
              <a:srgbClr val="090808"/>
            </a:solidFill>
          </p:spPr>
        </p:sp>
      </p:grpSp>
      <p:grpSp>
        <p:nvGrpSpPr>
          <p:cNvPr name="Group 5" id="5"/>
          <p:cNvGrpSpPr/>
          <p:nvPr/>
        </p:nvGrpSpPr>
        <p:grpSpPr>
          <a:xfrm rot="0">
            <a:off x="9144000" y="-9450543"/>
            <a:ext cx="15976849" cy="15976849"/>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90808"/>
            </a:solidFill>
            <a:ln cap="sq">
              <a:noFill/>
              <a:prstDash val="solid"/>
              <a:miter/>
            </a:ln>
          </p:spPr>
        </p:sp>
        <p:sp>
          <p:nvSpPr>
            <p:cNvPr name="TextBox 7" id="7"/>
            <p:cNvSpPr txBox="true"/>
            <p:nvPr/>
          </p:nvSpPr>
          <p:spPr>
            <a:xfrm>
              <a:off x="76200" y="-19050"/>
              <a:ext cx="660400" cy="755650"/>
            </a:xfrm>
            <a:prstGeom prst="rect">
              <a:avLst/>
            </a:prstGeom>
          </p:spPr>
          <p:txBody>
            <a:bodyPr anchor="ctr" rtlCol="false" tIns="50800" lIns="50800" bIns="50800" rIns="50800"/>
            <a:lstStyle/>
            <a:p>
              <a:pPr algn="ctr" marL="0" indent="0" lvl="0">
                <a:lnSpc>
                  <a:spcPts val="3214"/>
                </a:lnSpc>
                <a:spcBef>
                  <a:spcPct val="0"/>
                </a:spcBef>
              </a:pPr>
            </a:p>
          </p:txBody>
        </p:sp>
      </p:grpSp>
      <p:sp>
        <p:nvSpPr>
          <p:cNvPr name="Freeform 8" id="8"/>
          <p:cNvSpPr/>
          <p:nvPr/>
        </p:nvSpPr>
        <p:spPr>
          <a:xfrm flipH="false" flipV="false" rot="0">
            <a:off x="7103617" y="7722325"/>
            <a:ext cx="833369" cy="833369"/>
          </a:xfrm>
          <a:custGeom>
            <a:avLst/>
            <a:gdLst/>
            <a:ahLst/>
            <a:cxnLst/>
            <a:rect r="r" b="b" t="t" l="l"/>
            <a:pathLst>
              <a:path h="833369" w="833369">
                <a:moveTo>
                  <a:pt x="0" y="0"/>
                </a:moveTo>
                <a:lnTo>
                  <a:pt x="833369" y="0"/>
                </a:lnTo>
                <a:lnTo>
                  <a:pt x="833369" y="833369"/>
                </a:lnTo>
                <a:lnTo>
                  <a:pt x="0" y="83336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2084417" y="2076670"/>
            <a:ext cx="883699" cy="816217"/>
          </a:xfrm>
          <a:custGeom>
            <a:avLst/>
            <a:gdLst/>
            <a:ahLst/>
            <a:cxnLst/>
            <a:rect r="r" b="b" t="t" l="l"/>
            <a:pathLst>
              <a:path h="816217" w="883699">
                <a:moveTo>
                  <a:pt x="0" y="0"/>
                </a:moveTo>
                <a:lnTo>
                  <a:pt x="883699" y="0"/>
                </a:lnTo>
                <a:lnTo>
                  <a:pt x="883699" y="816217"/>
                </a:lnTo>
                <a:lnTo>
                  <a:pt x="0" y="81621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1331607" y="4159191"/>
            <a:ext cx="1194997" cy="3370504"/>
          </a:xfrm>
          <a:custGeom>
            <a:avLst/>
            <a:gdLst/>
            <a:ahLst/>
            <a:cxnLst/>
            <a:rect r="r" b="b" t="t" l="l"/>
            <a:pathLst>
              <a:path h="3370504" w="1194997">
                <a:moveTo>
                  <a:pt x="0" y="0"/>
                </a:moveTo>
                <a:lnTo>
                  <a:pt x="1194997" y="0"/>
                </a:lnTo>
                <a:lnTo>
                  <a:pt x="1194997" y="3370504"/>
                </a:lnTo>
                <a:lnTo>
                  <a:pt x="0" y="337050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1" id="11"/>
          <p:cNvSpPr/>
          <p:nvPr/>
        </p:nvSpPr>
        <p:spPr>
          <a:xfrm flipH="false" flipV="false" rot="0">
            <a:off x="-891137" y="3431266"/>
            <a:ext cx="4762450" cy="857241"/>
          </a:xfrm>
          <a:custGeom>
            <a:avLst/>
            <a:gdLst/>
            <a:ahLst/>
            <a:cxnLst/>
            <a:rect r="r" b="b" t="t" l="l"/>
            <a:pathLst>
              <a:path h="857241" w="4762450">
                <a:moveTo>
                  <a:pt x="0" y="0"/>
                </a:moveTo>
                <a:lnTo>
                  <a:pt x="4762450" y="0"/>
                </a:lnTo>
                <a:lnTo>
                  <a:pt x="4762450" y="857241"/>
                </a:lnTo>
                <a:lnTo>
                  <a:pt x="0" y="85724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2" id="12"/>
          <p:cNvSpPr/>
          <p:nvPr/>
        </p:nvSpPr>
        <p:spPr>
          <a:xfrm flipH="false" flipV="false" rot="0">
            <a:off x="-154577" y="9014932"/>
            <a:ext cx="6157051" cy="1108269"/>
          </a:xfrm>
          <a:custGeom>
            <a:avLst/>
            <a:gdLst/>
            <a:ahLst/>
            <a:cxnLst/>
            <a:rect r="r" b="b" t="t" l="l"/>
            <a:pathLst>
              <a:path h="1108269" w="6157051">
                <a:moveTo>
                  <a:pt x="0" y="0"/>
                </a:moveTo>
                <a:lnTo>
                  <a:pt x="6157051" y="0"/>
                </a:lnTo>
                <a:lnTo>
                  <a:pt x="6157051" y="1108269"/>
                </a:lnTo>
                <a:lnTo>
                  <a:pt x="0" y="110826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3" id="13"/>
          <p:cNvSpPr/>
          <p:nvPr/>
        </p:nvSpPr>
        <p:spPr>
          <a:xfrm flipH="false" flipV="false" rot="0">
            <a:off x="5973899" y="9014932"/>
            <a:ext cx="6157051" cy="1108269"/>
          </a:xfrm>
          <a:custGeom>
            <a:avLst/>
            <a:gdLst/>
            <a:ahLst/>
            <a:cxnLst/>
            <a:rect r="r" b="b" t="t" l="l"/>
            <a:pathLst>
              <a:path h="1108269" w="6157051">
                <a:moveTo>
                  <a:pt x="0" y="0"/>
                </a:moveTo>
                <a:lnTo>
                  <a:pt x="6157050" y="0"/>
                </a:lnTo>
                <a:lnTo>
                  <a:pt x="6157050" y="1108269"/>
                </a:lnTo>
                <a:lnTo>
                  <a:pt x="0" y="110826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4" id="14"/>
          <p:cNvSpPr/>
          <p:nvPr/>
        </p:nvSpPr>
        <p:spPr>
          <a:xfrm flipH="false" flipV="false" rot="0">
            <a:off x="12111899" y="9014932"/>
            <a:ext cx="6157051" cy="1108269"/>
          </a:xfrm>
          <a:custGeom>
            <a:avLst/>
            <a:gdLst/>
            <a:ahLst/>
            <a:cxnLst/>
            <a:rect r="r" b="b" t="t" l="l"/>
            <a:pathLst>
              <a:path h="1108269" w="6157051">
                <a:moveTo>
                  <a:pt x="0" y="0"/>
                </a:moveTo>
                <a:lnTo>
                  <a:pt x="6157051" y="0"/>
                </a:lnTo>
                <a:lnTo>
                  <a:pt x="6157051" y="1108269"/>
                </a:lnTo>
                <a:lnTo>
                  <a:pt x="0" y="110826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5" id="15"/>
          <p:cNvSpPr/>
          <p:nvPr/>
        </p:nvSpPr>
        <p:spPr>
          <a:xfrm flipH="false" flipV="false" rot="0">
            <a:off x="16146422" y="1095283"/>
            <a:ext cx="1282537" cy="1687549"/>
          </a:xfrm>
          <a:custGeom>
            <a:avLst/>
            <a:gdLst/>
            <a:ahLst/>
            <a:cxnLst/>
            <a:rect r="r" b="b" t="t" l="l"/>
            <a:pathLst>
              <a:path h="1687549" w="1282537">
                <a:moveTo>
                  <a:pt x="0" y="0"/>
                </a:moveTo>
                <a:lnTo>
                  <a:pt x="1282537" y="0"/>
                </a:lnTo>
                <a:lnTo>
                  <a:pt x="1282537" y="1687549"/>
                </a:lnTo>
                <a:lnTo>
                  <a:pt x="0" y="1687549"/>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6" id="16"/>
          <p:cNvSpPr/>
          <p:nvPr/>
        </p:nvSpPr>
        <p:spPr>
          <a:xfrm flipH="false" flipV="false" rot="0">
            <a:off x="15102749" y="2572600"/>
            <a:ext cx="2779797" cy="6590035"/>
          </a:xfrm>
          <a:custGeom>
            <a:avLst/>
            <a:gdLst/>
            <a:ahLst/>
            <a:cxnLst/>
            <a:rect r="r" b="b" t="t" l="l"/>
            <a:pathLst>
              <a:path h="6590035" w="2779797">
                <a:moveTo>
                  <a:pt x="0" y="0"/>
                </a:moveTo>
                <a:lnTo>
                  <a:pt x="2779797" y="0"/>
                </a:lnTo>
                <a:lnTo>
                  <a:pt x="2779797" y="6590035"/>
                </a:lnTo>
                <a:lnTo>
                  <a:pt x="0" y="6590035"/>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7" id="17"/>
          <p:cNvSpPr/>
          <p:nvPr/>
        </p:nvSpPr>
        <p:spPr>
          <a:xfrm flipH="false" flipV="false" rot="0">
            <a:off x="9316294" y="6526306"/>
            <a:ext cx="833369" cy="833369"/>
          </a:xfrm>
          <a:custGeom>
            <a:avLst/>
            <a:gdLst/>
            <a:ahLst/>
            <a:cxnLst/>
            <a:rect r="r" b="b" t="t" l="l"/>
            <a:pathLst>
              <a:path h="833369" w="833369">
                <a:moveTo>
                  <a:pt x="0" y="0"/>
                </a:moveTo>
                <a:lnTo>
                  <a:pt x="833369" y="0"/>
                </a:lnTo>
                <a:lnTo>
                  <a:pt x="833369" y="833369"/>
                </a:lnTo>
                <a:lnTo>
                  <a:pt x="0" y="83336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8" id="18"/>
          <p:cNvSpPr/>
          <p:nvPr/>
        </p:nvSpPr>
        <p:spPr>
          <a:xfrm flipH="false" flipV="false" rot="0">
            <a:off x="2968116" y="6759513"/>
            <a:ext cx="1201561" cy="2403122"/>
          </a:xfrm>
          <a:custGeom>
            <a:avLst/>
            <a:gdLst/>
            <a:ahLst/>
            <a:cxnLst/>
            <a:rect r="r" b="b" t="t" l="l"/>
            <a:pathLst>
              <a:path h="2403122" w="1201561">
                <a:moveTo>
                  <a:pt x="0" y="0"/>
                </a:moveTo>
                <a:lnTo>
                  <a:pt x="1201561" y="0"/>
                </a:lnTo>
                <a:lnTo>
                  <a:pt x="1201561" y="2403122"/>
                </a:lnTo>
                <a:lnTo>
                  <a:pt x="0" y="2403122"/>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9" id="19"/>
          <p:cNvSpPr/>
          <p:nvPr/>
        </p:nvSpPr>
        <p:spPr>
          <a:xfrm flipH="false" flipV="false" rot="0">
            <a:off x="8949433" y="7961074"/>
            <a:ext cx="526929" cy="1053858"/>
          </a:xfrm>
          <a:custGeom>
            <a:avLst/>
            <a:gdLst/>
            <a:ahLst/>
            <a:cxnLst/>
            <a:rect r="r" b="b" t="t" l="l"/>
            <a:pathLst>
              <a:path h="1053858" w="526929">
                <a:moveTo>
                  <a:pt x="0" y="0"/>
                </a:moveTo>
                <a:lnTo>
                  <a:pt x="526929" y="0"/>
                </a:lnTo>
                <a:lnTo>
                  <a:pt x="526929" y="1053858"/>
                </a:lnTo>
                <a:lnTo>
                  <a:pt x="0" y="1053858"/>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20" id="20"/>
          <p:cNvSpPr/>
          <p:nvPr/>
        </p:nvSpPr>
        <p:spPr>
          <a:xfrm flipH="false" flipV="false" rot="0">
            <a:off x="9622734" y="7961074"/>
            <a:ext cx="526929" cy="1053858"/>
          </a:xfrm>
          <a:custGeom>
            <a:avLst/>
            <a:gdLst/>
            <a:ahLst/>
            <a:cxnLst/>
            <a:rect r="r" b="b" t="t" l="l"/>
            <a:pathLst>
              <a:path h="1053858" w="526929">
                <a:moveTo>
                  <a:pt x="0" y="0"/>
                </a:moveTo>
                <a:lnTo>
                  <a:pt x="526929" y="0"/>
                </a:lnTo>
                <a:lnTo>
                  <a:pt x="526929" y="1053858"/>
                </a:lnTo>
                <a:lnTo>
                  <a:pt x="0" y="1053858"/>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21" id="21"/>
          <p:cNvSpPr/>
          <p:nvPr/>
        </p:nvSpPr>
        <p:spPr>
          <a:xfrm flipH="false" flipV="false" rot="0">
            <a:off x="10311907" y="7961074"/>
            <a:ext cx="526929" cy="1053858"/>
          </a:xfrm>
          <a:custGeom>
            <a:avLst/>
            <a:gdLst/>
            <a:ahLst/>
            <a:cxnLst/>
            <a:rect r="r" b="b" t="t" l="l"/>
            <a:pathLst>
              <a:path h="1053858" w="526929">
                <a:moveTo>
                  <a:pt x="0" y="0"/>
                </a:moveTo>
                <a:lnTo>
                  <a:pt x="526928" y="0"/>
                </a:lnTo>
                <a:lnTo>
                  <a:pt x="526928" y="1053858"/>
                </a:lnTo>
                <a:lnTo>
                  <a:pt x="0" y="1053858"/>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22" id="22"/>
          <p:cNvSpPr/>
          <p:nvPr/>
        </p:nvSpPr>
        <p:spPr>
          <a:xfrm flipH="false" flipV="false" rot="0">
            <a:off x="-891137" y="-421774"/>
            <a:ext cx="3187865" cy="1628709"/>
          </a:xfrm>
          <a:custGeom>
            <a:avLst/>
            <a:gdLst/>
            <a:ahLst/>
            <a:cxnLst/>
            <a:rect r="r" b="b" t="t" l="l"/>
            <a:pathLst>
              <a:path h="1628709" w="3187865">
                <a:moveTo>
                  <a:pt x="0" y="0"/>
                </a:moveTo>
                <a:lnTo>
                  <a:pt x="3187865" y="0"/>
                </a:lnTo>
                <a:lnTo>
                  <a:pt x="3187865" y="1628709"/>
                </a:lnTo>
                <a:lnTo>
                  <a:pt x="0" y="1628709"/>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Freeform 23" id="23"/>
          <p:cNvSpPr/>
          <p:nvPr/>
        </p:nvSpPr>
        <p:spPr>
          <a:xfrm flipH="false" flipV="false" rot="0">
            <a:off x="5249020" y="-348114"/>
            <a:ext cx="1449758" cy="740694"/>
          </a:xfrm>
          <a:custGeom>
            <a:avLst/>
            <a:gdLst/>
            <a:ahLst/>
            <a:cxnLst/>
            <a:rect r="r" b="b" t="t" l="l"/>
            <a:pathLst>
              <a:path h="740694" w="1449758">
                <a:moveTo>
                  <a:pt x="0" y="0"/>
                </a:moveTo>
                <a:lnTo>
                  <a:pt x="1449757" y="0"/>
                </a:lnTo>
                <a:lnTo>
                  <a:pt x="1449757" y="740694"/>
                </a:lnTo>
                <a:lnTo>
                  <a:pt x="0" y="740694"/>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Freeform 24" id="24"/>
          <p:cNvSpPr/>
          <p:nvPr/>
        </p:nvSpPr>
        <p:spPr>
          <a:xfrm flipH="false" flipV="false" rot="0">
            <a:off x="13351450" y="-385417"/>
            <a:ext cx="2794972" cy="1427977"/>
          </a:xfrm>
          <a:custGeom>
            <a:avLst/>
            <a:gdLst/>
            <a:ahLst/>
            <a:cxnLst/>
            <a:rect r="r" b="b" t="t" l="l"/>
            <a:pathLst>
              <a:path h="1427977" w="2794972">
                <a:moveTo>
                  <a:pt x="0" y="0"/>
                </a:moveTo>
                <a:lnTo>
                  <a:pt x="2794972" y="0"/>
                </a:lnTo>
                <a:lnTo>
                  <a:pt x="2794972" y="1427976"/>
                </a:lnTo>
                <a:lnTo>
                  <a:pt x="0" y="1427976"/>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TextBox 25" id="25"/>
          <p:cNvSpPr txBox="true"/>
          <p:nvPr/>
        </p:nvSpPr>
        <p:spPr>
          <a:xfrm rot="0">
            <a:off x="6131980" y="3864890"/>
            <a:ext cx="5601470" cy="664905"/>
          </a:xfrm>
          <a:prstGeom prst="rect">
            <a:avLst/>
          </a:prstGeom>
        </p:spPr>
        <p:txBody>
          <a:bodyPr anchor="t" rtlCol="false" tIns="0" lIns="0" bIns="0" rIns="0">
            <a:spAutoFit/>
          </a:bodyPr>
          <a:lstStyle/>
          <a:p>
            <a:pPr algn="ctr">
              <a:lnSpc>
                <a:spcPts val="4826"/>
              </a:lnSpc>
            </a:pPr>
            <a:r>
              <a:rPr lang="en-US" sz="3447">
                <a:solidFill>
                  <a:srgbClr val="FFFFFF"/>
                </a:solidFill>
                <a:latin typeface="Retropix"/>
                <a:ea typeface="Retropix"/>
                <a:cs typeface="Retropix"/>
                <a:sym typeface="Retropix"/>
              </a:rPr>
              <a:t>Opiniões Finais</a:t>
            </a:r>
          </a:p>
        </p:txBody>
      </p:sp>
      <p:sp>
        <p:nvSpPr>
          <p:cNvPr name="TextBox 26" id="26"/>
          <p:cNvSpPr txBox="true"/>
          <p:nvPr/>
        </p:nvSpPr>
        <p:spPr>
          <a:xfrm rot="0">
            <a:off x="3828053" y="1259317"/>
            <a:ext cx="10631895" cy="1184700"/>
          </a:xfrm>
          <a:prstGeom prst="rect">
            <a:avLst/>
          </a:prstGeom>
        </p:spPr>
        <p:txBody>
          <a:bodyPr anchor="t" rtlCol="false" tIns="0" lIns="0" bIns="0" rIns="0">
            <a:spAutoFit/>
          </a:bodyPr>
          <a:lstStyle/>
          <a:p>
            <a:pPr algn="ctr" marL="0" indent="0" lvl="0">
              <a:lnSpc>
                <a:spcPts val="9251"/>
              </a:lnSpc>
              <a:spcBef>
                <a:spcPct val="0"/>
              </a:spcBef>
            </a:pPr>
            <a:r>
              <a:rPr lang="en-US" sz="6608">
                <a:solidFill>
                  <a:srgbClr val="FFFFFF"/>
                </a:solidFill>
                <a:latin typeface="Arcade Gamer"/>
                <a:ea typeface="Arcade Gamer"/>
                <a:cs typeface="Arcade Gamer"/>
                <a:sym typeface="Arcade Gamer"/>
              </a:rPr>
              <a:t>CONCLUSÃO</a:t>
            </a:r>
          </a:p>
        </p:txBody>
      </p:sp>
      <p:sp>
        <p:nvSpPr>
          <p:cNvPr name="Freeform 27" id="27"/>
          <p:cNvSpPr/>
          <p:nvPr/>
        </p:nvSpPr>
        <p:spPr>
          <a:xfrm flipH="false" flipV="false" rot="0">
            <a:off x="9178033" y="5465217"/>
            <a:ext cx="590904" cy="668719"/>
          </a:xfrm>
          <a:custGeom>
            <a:avLst/>
            <a:gdLst/>
            <a:ahLst/>
            <a:cxnLst/>
            <a:rect r="r" b="b" t="t" l="l"/>
            <a:pathLst>
              <a:path h="668719" w="590904">
                <a:moveTo>
                  <a:pt x="0" y="0"/>
                </a:moveTo>
                <a:lnTo>
                  <a:pt x="590904" y="0"/>
                </a:lnTo>
                <a:lnTo>
                  <a:pt x="590904" y="668719"/>
                </a:lnTo>
                <a:lnTo>
                  <a:pt x="0" y="668719"/>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grpSp>
        <p:nvGrpSpPr>
          <p:cNvPr name="Group 28" id="28"/>
          <p:cNvGrpSpPr/>
          <p:nvPr/>
        </p:nvGrpSpPr>
        <p:grpSpPr>
          <a:xfrm rot="0">
            <a:off x="4730517" y="5402991"/>
            <a:ext cx="4218916" cy="940530"/>
            <a:chOff x="0" y="0"/>
            <a:chExt cx="14208438" cy="3167511"/>
          </a:xfrm>
        </p:grpSpPr>
        <p:sp>
          <p:nvSpPr>
            <p:cNvPr name="Freeform 29" id="29"/>
            <p:cNvSpPr/>
            <p:nvPr/>
          </p:nvSpPr>
          <p:spPr>
            <a:xfrm flipH="false" flipV="false" rot="0">
              <a:off x="304800" y="304800"/>
              <a:ext cx="13903638" cy="2862711"/>
            </a:xfrm>
            <a:custGeom>
              <a:avLst/>
              <a:gdLst/>
              <a:ahLst/>
              <a:cxnLst/>
              <a:rect r="r" b="b" t="t" l="l"/>
              <a:pathLst>
                <a:path h="2862711" w="13903638">
                  <a:moveTo>
                    <a:pt x="13903638" y="0"/>
                  </a:moveTo>
                  <a:lnTo>
                    <a:pt x="13903638" y="2862711"/>
                  </a:lnTo>
                  <a:lnTo>
                    <a:pt x="0" y="2862711"/>
                  </a:lnTo>
                  <a:lnTo>
                    <a:pt x="0" y="2557911"/>
                  </a:lnTo>
                  <a:lnTo>
                    <a:pt x="13598838" y="2557911"/>
                  </a:lnTo>
                  <a:lnTo>
                    <a:pt x="13598838" y="0"/>
                  </a:lnTo>
                  <a:close/>
                </a:path>
              </a:pathLst>
            </a:custGeom>
            <a:solidFill>
              <a:srgbClr val="8344B0"/>
            </a:solidFill>
          </p:spPr>
        </p:sp>
        <p:sp>
          <p:nvSpPr>
            <p:cNvPr name="Freeform 30" id="30"/>
            <p:cNvSpPr/>
            <p:nvPr/>
          </p:nvSpPr>
          <p:spPr>
            <a:xfrm flipH="false" flipV="false" rot="0">
              <a:off x="0" y="0"/>
              <a:ext cx="13903638" cy="2862711"/>
            </a:xfrm>
            <a:custGeom>
              <a:avLst/>
              <a:gdLst/>
              <a:ahLst/>
              <a:cxnLst/>
              <a:rect r="r" b="b" t="t" l="l"/>
              <a:pathLst>
                <a:path h="2862711" w="13903638">
                  <a:moveTo>
                    <a:pt x="0" y="0"/>
                  </a:moveTo>
                  <a:lnTo>
                    <a:pt x="13903638" y="0"/>
                  </a:lnTo>
                  <a:lnTo>
                    <a:pt x="13903638" y="2862711"/>
                  </a:lnTo>
                  <a:lnTo>
                    <a:pt x="0" y="2862711"/>
                  </a:lnTo>
                  <a:close/>
                </a:path>
              </a:pathLst>
            </a:custGeom>
            <a:solidFill>
              <a:srgbClr val="090808"/>
            </a:solidFill>
          </p:spPr>
        </p:sp>
      </p:grpSp>
      <p:sp>
        <p:nvSpPr>
          <p:cNvPr name="Freeform 31" id="31"/>
          <p:cNvSpPr/>
          <p:nvPr/>
        </p:nvSpPr>
        <p:spPr>
          <a:xfrm flipH="false" flipV="false" rot="0">
            <a:off x="4949366" y="5534627"/>
            <a:ext cx="599309" cy="599309"/>
          </a:xfrm>
          <a:custGeom>
            <a:avLst/>
            <a:gdLst/>
            <a:ahLst/>
            <a:cxnLst/>
            <a:rect r="r" b="b" t="t" l="l"/>
            <a:pathLst>
              <a:path h="599309" w="599309">
                <a:moveTo>
                  <a:pt x="0" y="0"/>
                </a:moveTo>
                <a:lnTo>
                  <a:pt x="599308" y="0"/>
                </a:lnTo>
                <a:lnTo>
                  <a:pt x="599308" y="599309"/>
                </a:lnTo>
                <a:lnTo>
                  <a:pt x="0" y="599309"/>
                </a:lnTo>
                <a:lnTo>
                  <a:pt x="0" y="0"/>
                </a:lnTo>
                <a:close/>
              </a:path>
            </a:pathLst>
          </a:custGeom>
          <a:blipFill>
            <a:blip r:embed="rId22">
              <a:extLst>
                <a:ext uri="{96DAC541-7B7A-43D3-8B79-37D633B846F1}">
                  <asvg:svgBlip xmlns:asvg="http://schemas.microsoft.com/office/drawing/2016/SVG/main" r:embed="rId23"/>
                </a:ext>
              </a:extLst>
            </a:blip>
            <a:stretch>
              <a:fillRect l="0" t="0" r="0" b="0"/>
            </a:stretch>
          </a:blipFill>
        </p:spPr>
      </p:sp>
      <p:sp>
        <p:nvSpPr>
          <p:cNvPr name="TextBox 32" id="32"/>
          <p:cNvSpPr txBox="true"/>
          <p:nvPr/>
        </p:nvSpPr>
        <p:spPr>
          <a:xfrm rot="0">
            <a:off x="5709139" y="5413338"/>
            <a:ext cx="2954923" cy="668263"/>
          </a:xfrm>
          <a:prstGeom prst="rect">
            <a:avLst/>
          </a:prstGeom>
        </p:spPr>
        <p:txBody>
          <a:bodyPr anchor="t" rtlCol="false" tIns="0" lIns="0" bIns="0" rIns="0">
            <a:spAutoFit/>
          </a:bodyPr>
          <a:lstStyle/>
          <a:p>
            <a:pPr algn="l">
              <a:lnSpc>
                <a:spcPts val="5166"/>
              </a:lnSpc>
            </a:pPr>
            <a:r>
              <a:rPr lang="en-US" sz="3690">
                <a:solidFill>
                  <a:srgbClr val="FFFFFF"/>
                </a:solidFill>
                <a:latin typeface="Arcade Gamer"/>
                <a:ea typeface="Arcade Gamer"/>
                <a:cs typeface="Arcade Gamer"/>
                <a:sym typeface="Arcade Gamer"/>
              </a:rPr>
              <a:t>CORRETO</a:t>
            </a:r>
          </a:p>
        </p:txBody>
      </p:sp>
      <p:sp>
        <p:nvSpPr>
          <p:cNvPr name="TextBox 33" id="33"/>
          <p:cNvSpPr txBox="true"/>
          <p:nvPr/>
        </p:nvSpPr>
        <p:spPr>
          <a:xfrm rot="0">
            <a:off x="9851561" y="5448902"/>
            <a:ext cx="2794865" cy="542583"/>
          </a:xfrm>
          <a:prstGeom prst="rect">
            <a:avLst/>
          </a:prstGeom>
        </p:spPr>
        <p:txBody>
          <a:bodyPr anchor="t" rtlCol="false" tIns="0" lIns="0" bIns="0" rIns="0">
            <a:spAutoFit/>
          </a:bodyPr>
          <a:lstStyle/>
          <a:p>
            <a:pPr algn="l">
              <a:lnSpc>
                <a:spcPts val="4218"/>
              </a:lnSpc>
            </a:pPr>
            <a:r>
              <a:rPr lang="en-US" sz="3013">
                <a:solidFill>
                  <a:srgbClr val="FFFFFF"/>
                </a:solidFill>
                <a:latin typeface="Arcade Gamer"/>
                <a:ea typeface="Arcade Gamer"/>
                <a:cs typeface="Arcade Gamer"/>
                <a:sym typeface="Arcade Gamer"/>
              </a:rPr>
              <a:t>INCORRETO</a:t>
            </a:r>
          </a:p>
        </p:txBody>
      </p:sp>
      <p:sp>
        <p:nvSpPr>
          <p:cNvPr name="Freeform 34" id="34"/>
          <p:cNvSpPr/>
          <p:nvPr/>
        </p:nvSpPr>
        <p:spPr>
          <a:xfrm flipH="false" flipV="false" rot="0">
            <a:off x="11478094" y="7722325"/>
            <a:ext cx="833369" cy="833369"/>
          </a:xfrm>
          <a:custGeom>
            <a:avLst/>
            <a:gdLst/>
            <a:ahLst/>
            <a:cxnLst/>
            <a:rect r="r" b="b" t="t" l="l"/>
            <a:pathLst>
              <a:path h="833369" w="833369">
                <a:moveTo>
                  <a:pt x="0" y="0"/>
                </a:moveTo>
                <a:lnTo>
                  <a:pt x="833369" y="0"/>
                </a:lnTo>
                <a:lnTo>
                  <a:pt x="833369" y="833369"/>
                </a:lnTo>
                <a:lnTo>
                  <a:pt x="0" y="83336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5" id="35"/>
          <p:cNvGrpSpPr/>
          <p:nvPr/>
        </p:nvGrpSpPr>
        <p:grpSpPr>
          <a:xfrm rot="0">
            <a:off x="17414602" y="9085772"/>
            <a:ext cx="646680" cy="646680"/>
            <a:chOff x="0" y="0"/>
            <a:chExt cx="812800" cy="812800"/>
          </a:xfrm>
        </p:grpSpPr>
        <p:sp>
          <p:nvSpPr>
            <p:cNvPr name="Freeform 36" id="3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50A6F"/>
            </a:solidFill>
          </p:spPr>
        </p:sp>
        <p:sp>
          <p:nvSpPr>
            <p:cNvPr name="TextBox 37" id="37"/>
            <p:cNvSpPr txBox="true"/>
            <p:nvPr/>
          </p:nvSpPr>
          <p:spPr>
            <a:xfrm>
              <a:off x="76200" y="28575"/>
              <a:ext cx="660400" cy="708025"/>
            </a:xfrm>
            <a:prstGeom prst="rect">
              <a:avLst/>
            </a:prstGeom>
          </p:spPr>
          <p:txBody>
            <a:bodyPr anchor="ctr" rtlCol="false" tIns="50800" lIns="50800" bIns="50800" rIns="50800"/>
            <a:lstStyle/>
            <a:p>
              <a:pPr algn="ctr">
                <a:lnSpc>
                  <a:spcPts val="2800"/>
                </a:lnSpc>
              </a:pPr>
            </a:p>
          </p:txBody>
        </p:sp>
      </p:grpSp>
      <p:sp>
        <p:nvSpPr>
          <p:cNvPr name="TextBox 38" id="38"/>
          <p:cNvSpPr txBox="true"/>
          <p:nvPr/>
        </p:nvSpPr>
        <p:spPr>
          <a:xfrm rot="0">
            <a:off x="17592686"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Open Sans"/>
                <a:ea typeface="Open Sans"/>
                <a:cs typeface="Open Sans"/>
                <a:sym typeface="Open Sans"/>
              </a:rPr>
              <a:t>80</a:t>
            </a:r>
          </a:p>
        </p:txBody>
      </p:sp>
    </p:spTree>
  </p:cSld>
  <p:clrMapOvr>
    <a:masterClrMapping/>
  </p:clrMapOvr>
</p:sld>
</file>

<file path=ppt/slides/slide8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a:extLst>
              <a:ext uri="{C183D7F6-B498-43B3-948B-1728B52AA6E4}">
                <adec:decorative xmlns:adec="http://schemas.microsoft.com/office/drawing/2017/decorative" val="1"/>
              </a:ext>
            </a:extLst>
          </p:cNvPr>
          <p:cNvSpPr/>
          <p:nvPr/>
        </p:nvSpPr>
        <p:spPr>
          <a:xfrm flipH="false" flipV="false" rot="0">
            <a:off x="118830" y="3967184"/>
            <a:ext cx="18473970" cy="10391608"/>
          </a:xfrm>
          <a:custGeom>
            <a:avLst/>
            <a:gdLst/>
            <a:ahLst/>
            <a:cxnLst/>
            <a:rect r="r" b="b" t="t" l="l"/>
            <a:pathLst>
              <a:path h="10391608" w="18473970">
                <a:moveTo>
                  <a:pt x="0" y="0"/>
                </a:moveTo>
                <a:lnTo>
                  <a:pt x="18473970" y="0"/>
                </a:lnTo>
                <a:lnTo>
                  <a:pt x="18473970" y="10391608"/>
                </a:lnTo>
                <a:lnTo>
                  <a:pt x="0" y="10391608"/>
                </a:lnTo>
                <a:lnTo>
                  <a:pt x="0" y="0"/>
                </a:lnTo>
                <a:close/>
              </a:path>
            </a:pathLst>
          </a:custGeom>
          <a:blipFill>
            <a:blip r:embed="rId2">
              <a:alphaModFix amt="14000"/>
              <a:extLst>
                <a:ext uri="{96DAC541-7B7A-43D3-8B79-37D633B846F1}">
                  <asvg:svgBlip xmlns:asvg="http://schemas.microsoft.com/office/drawing/2016/SVG/main" r:embed="rId3"/>
                </a:ext>
              </a:extLst>
            </a:blip>
            <a:stretch>
              <a:fillRect l="0" t="0" r="0" b="0"/>
            </a:stretch>
          </a:blipFill>
        </p:spPr>
      </p:sp>
      <p:sp>
        <p:nvSpPr>
          <p:cNvPr name="Freeform 3" id="3">
            <a:extLst>
              <a:ext uri="{C183D7F6-B498-43B3-948B-1728B52AA6E4}">
                <adec:decorative xmlns:adec="http://schemas.microsoft.com/office/drawing/2017/decorative" val="1"/>
              </a:ext>
            </a:extLst>
          </p:cNvPr>
          <p:cNvSpPr/>
          <p:nvPr/>
        </p:nvSpPr>
        <p:spPr>
          <a:xfrm flipH="false" flipV="false" rot="0">
            <a:off x="-33570" y="3814784"/>
            <a:ext cx="18473970" cy="10391608"/>
          </a:xfrm>
          <a:custGeom>
            <a:avLst/>
            <a:gdLst/>
            <a:ahLst/>
            <a:cxnLst/>
            <a:rect r="r" b="b" t="t" l="l"/>
            <a:pathLst>
              <a:path h="10391608" w="18473970">
                <a:moveTo>
                  <a:pt x="0" y="0"/>
                </a:moveTo>
                <a:lnTo>
                  <a:pt x="18473970" y="0"/>
                </a:lnTo>
                <a:lnTo>
                  <a:pt x="18473970" y="10391608"/>
                </a:lnTo>
                <a:lnTo>
                  <a:pt x="0" y="10391608"/>
                </a:lnTo>
                <a:lnTo>
                  <a:pt x="0" y="0"/>
                </a:lnTo>
                <a:close/>
              </a:path>
            </a:pathLst>
          </a:custGeom>
          <a:blipFill>
            <a:blip r:embed="rId2">
              <a:alphaModFix amt="14000"/>
              <a:extLst>
                <a:ext uri="{96DAC541-7B7A-43D3-8B79-37D633B846F1}">
                  <asvg:svgBlip xmlns:asvg="http://schemas.microsoft.com/office/drawing/2016/SVG/main" r:embed="rId3"/>
                </a:ext>
              </a:extLst>
            </a:blip>
            <a:stretch>
              <a:fillRect l="0" t="0" r="0" b="0"/>
            </a:stretch>
          </a:blipFill>
        </p:spPr>
      </p:sp>
      <p:sp>
        <p:nvSpPr>
          <p:cNvPr name="Freeform 4" id="4">
            <a:extLst>
              <a:ext uri="{C183D7F6-B498-43B3-948B-1728B52AA6E4}">
                <adec:decorative xmlns:adec="http://schemas.microsoft.com/office/drawing/2017/decorative" val="1"/>
              </a:ext>
            </a:extLst>
          </p:cNvPr>
          <p:cNvSpPr/>
          <p:nvPr/>
        </p:nvSpPr>
        <p:spPr>
          <a:xfrm flipH="false" flipV="false" rot="0">
            <a:off x="646207" y="3243841"/>
            <a:ext cx="18473970" cy="10391608"/>
          </a:xfrm>
          <a:custGeom>
            <a:avLst/>
            <a:gdLst/>
            <a:ahLst/>
            <a:cxnLst/>
            <a:rect r="r" b="b" t="t" l="l"/>
            <a:pathLst>
              <a:path h="10391608" w="18473970">
                <a:moveTo>
                  <a:pt x="0" y="0"/>
                </a:moveTo>
                <a:lnTo>
                  <a:pt x="18473970" y="0"/>
                </a:lnTo>
                <a:lnTo>
                  <a:pt x="18473970" y="10391608"/>
                </a:lnTo>
                <a:lnTo>
                  <a:pt x="0" y="10391608"/>
                </a:lnTo>
                <a:lnTo>
                  <a:pt x="0" y="0"/>
                </a:lnTo>
                <a:close/>
              </a:path>
            </a:pathLst>
          </a:custGeom>
          <a:blipFill>
            <a:blip r:embed="rId2">
              <a:alphaModFix amt="14000"/>
              <a:extLst>
                <a:ext uri="{96DAC541-7B7A-43D3-8B79-37D633B846F1}">
                  <asvg:svgBlip xmlns:asvg="http://schemas.microsoft.com/office/drawing/2016/SVG/main" r:embed="rId3"/>
                </a:ext>
              </a:extLst>
            </a:blip>
            <a:stretch>
              <a:fillRect l="0" t="0" r="0" b="0"/>
            </a:stretch>
          </a:blipFill>
        </p:spPr>
      </p:sp>
      <p:grpSp>
        <p:nvGrpSpPr>
          <p:cNvPr name="Group 5" id="5"/>
          <p:cNvGrpSpPr/>
          <p:nvPr/>
        </p:nvGrpSpPr>
        <p:grpSpPr>
          <a:xfrm rot="0">
            <a:off x="0" y="9705109"/>
            <a:ext cx="18288000" cy="1163782"/>
            <a:chOff x="0" y="0"/>
            <a:chExt cx="24384000" cy="1551709"/>
          </a:xfrm>
        </p:grpSpPr>
        <p:sp>
          <p:nvSpPr>
            <p:cNvPr name="Freeform 6" id="6"/>
            <p:cNvSpPr/>
            <p:nvPr/>
          </p:nvSpPr>
          <p:spPr>
            <a:xfrm flipH="false" flipV="false" rot="0">
              <a:off x="0" y="0"/>
              <a:ext cx="8128000" cy="1551709"/>
            </a:xfrm>
            <a:custGeom>
              <a:avLst/>
              <a:gdLst/>
              <a:ahLst/>
              <a:cxnLst/>
              <a:rect r="r" b="b" t="t" l="l"/>
              <a:pathLst>
                <a:path h="1551709" w="8128000">
                  <a:moveTo>
                    <a:pt x="0" y="0"/>
                  </a:moveTo>
                  <a:lnTo>
                    <a:pt x="8128000" y="0"/>
                  </a:lnTo>
                  <a:lnTo>
                    <a:pt x="8128000" y="1551709"/>
                  </a:lnTo>
                  <a:lnTo>
                    <a:pt x="0" y="15517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8128000" y="0"/>
              <a:ext cx="8128000" cy="1551709"/>
            </a:xfrm>
            <a:custGeom>
              <a:avLst/>
              <a:gdLst/>
              <a:ahLst/>
              <a:cxnLst/>
              <a:rect r="r" b="b" t="t" l="l"/>
              <a:pathLst>
                <a:path h="1551709" w="8128000">
                  <a:moveTo>
                    <a:pt x="0" y="0"/>
                  </a:moveTo>
                  <a:lnTo>
                    <a:pt x="8128000" y="0"/>
                  </a:lnTo>
                  <a:lnTo>
                    <a:pt x="8128000" y="1551709"/>
                  </a:lnTo>
                  <a:lnTo>
                    <a:pt x="0" y="15517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16256000" y="0"/>
              <a:ext cx="8128000" cy="1551709"/>
            </a:xfrm>
            <a:custGeom>
              <a:avLst/>
              <a:gdLst/>
              <a:ahLst/>
              <a:cxnLst/>
              <a:rect r="r" b="b" t="t" l="l"/>
              <a:pathLst>
                <a:path h="1551709" w="8128000">
                  <a:moveTo>
                    <a:pt x="0" y="0"/>
                  </a:moveTo>
                  <a:lnTo>
                    <a:pt x="8128000" y="0"/>
                  </a:lnTo>
                  <a:lnTo>
                    <a:pt x="8128000" y="1551709"/>
                  </a:lnTo>
                  <a:lnTo>
                    <a:pt x="0" y="15517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grpSp>
        <p:nvGrpSpPr>
          <p:cNvPr name="Group 9" id="9"/>
          <p:cNvGrpSpPr/>
          <p:nvPr/>
        </p:nvGrpSpPr>
        <p:grpSpPr>
          <a:xfrm rot="0">
            <a:off x="8147367" y="2475210"/>
            <a:ext cx="9073136" cy="2159965"/>
            <a:chOff x="0" y="0"/>
            <a:chExt cx="2389632" cy="568880"/>
          </a:xfrm>
        </p:grpSpPr>
        <p:sp>
          <p:nvSpPr>
            <p:cNvPr name="Freeform 10" id="10">
              <a:extLst>
                <a:ext uri="{C183D7F6-B498-43B3-948B-1728B52AA6E4}">
                  <adec:decorative xmlns:adec="http://schemas.microsoft.com/office/drawing/2017/decorative" val="1"/>
                </a:ext>
              </a:extLst>
            </p:cNvPr>
            <p:cNvSpPr/>
            <p:nvPr/>
          </p:nvSpPr>
          <p:spPr>
            <a:xfrm flipH="false" flipV="false" rot="0">
              <a:off x="0" y="0"/>
              <a:ext cx="2389632" cy="568880"/>
            </a:xfrm>
            <a:custGeom>
              <a:avLst/>
              <a:gdLst/>
              <a:ahLst/>
              <a:cxnLst/>
              <a:rect r="r" b="b" t="t" l="l"/>
              <a:pathLst>
                <a:path h="568880" w="2389632">
                  <a:moveTo>
                    <a:pt x="41811" y="0"/>
                  </a:moveTo>
                  <a:lnTo>
                    <a:pt x="2347822" y="0"/>
                  </a:lnTo>
                  <a:cubicBezTo>
                    <a:pt x="2370913" y="0"/>
                    <a:pt x="2389632" y="18719"/>
                    <a:pt x="2389632" y="41811"/>
                  </a:cubicBezTo>
                  <a:lnTo>
                    <a:pt x="2389632" y="527069"/>
                  </a:lnTo>
                  <a:cubicBezTo>
                    <a:pt x="2389632" y="550160"/>
                    <a:pt x="2370913" y="568880"/>
                    <a:pt x="2347822" y="568880"/>
                  </a:cubicBezTo>
                  <a:lnTo>
                    <a:pt x="41811" y="568880"/>
                  </a:lnTo>
                  <a:cubicBezTo>
                    <a:pt x="18719" y="568880"/>
                    <a:pt x="0" y="550160"/>
                    <a:pt x="0" y="527069"/>
                  </a:cubicBezTo>
                  <a:lnTo>
                    <a:pt x="0" y="41811"/>
                  </a:lnTo>
                  <a:cubicBezTo>
                    <a:pt x="0" y="18719"/>
                    <a:pt x="18719" y="0"/>
                    <a:pt x="41811" y="0"/>
                  </a:cubicBezTo>
                  <a:close/>
                </a:path>
              </a:pathLst>
            </a:custGeom>
            <a:solidFill>
              <a:srgbClr val="000000"/>
            </a:solidFill>
            <a:ln w="47625" cap="rnd">
              <a:solidFill>
                <a:srgbClr val="21EF80"/>
              </a:solidFill>
              <a:prstDash val="solid"/>
              <a:round/>
            </a:ln>
          </p:spPr>
        </p:sp>
        <p:sp>
          <p:nvSpPr>
            <p:cNvPr name="TextBox 11" id="11"/>
            <p:cNvSpPr txBox="true"/>
            <p:nvPr/>
          </p:nvSpPr>
          <p:spPr>
            <a:xfrm>
              <a:off x="0" y="-57150"/>
              <a:ext cx="2389632" cy="626030"/>
            </a:xfrm>
            <a:prstGeom prst="rect">
              <a:avLst/>
            </a:prstGeom>
          </p:spPr>
          <p:txBody>
            <a:bodyPr anchor="ctr" rtlCol="false" tIns="254000" lIns="254000" bIns="254000" rIns="254000"/>
            <a:lstStyle/>
            <a:p>
              <a:pPr algn="just">
                <a:lnSpc>
                  <a:spcPts val="3359"/>
                </a:lnSpc>
              </a:pPr>
              <a:r>
                <a:rPr lang="en-US" sz="2399">
                  <a:solidFill>
                    <a:srgbClr val="FFFFFF"/>
                  </a:solidFill>
                  <a:latin typeface="Disket Mono"/>
                  <a:ea typeface="Disket Mono"/>
                  <a:cs typeface="Disket Mono"/>
                  <a:sym typeface="Disket Mono"/>
                </a:rPr>
                <a:t>O uso de um Autômato Finito Determinístico (AFD) permitiu modelar o comportamento estratégico do jogador de forma clara e controlada</a:t>
              </a:r>
            </a:p>
          </p:txBody>
        </p:sp>
      </p:grpSp>
      <p:sp>
        <p:nvSpPr>
          <p:cNvPr name="Freeform 12" id="12" descr="pixelated arrow pointing to the right"/>
          <p:cNvSpPr/>
          <p:nvPr/>
        </p:nvSpPr>
        <p:spPr>
          <a:xfrm flipH="true" flipV="false" rot="0">
            <a:off x="7619638" y="3241863"/>
            <a:ext cx="335928" cy="313329"/>
          </a:xfrm>
          <a:custGeom>
            <a:avLst/>
            <a:gdLst/>
            <a:ahLst/>
            <a:cxnLst/>
            <a:rect r="r" b="b" t="t" l="l"/>
            <a:pathLst>
              <a:path h="313329" w="335928">
                <a:moveTo>
                  <a:pt x="335928" y="0"/>
                </a:moveTo>
                <a:lnTo>
                  <a:pt x="0" y="0"/>
                </a:lnTo>
                <a:lnTo>
                  <a:pt x="0" y="313329"/>
                </a:lnTo>
                <a:lnTo>
                  <a:pt x="335928" y="313329"/>
                </a:lnTo>
                <a:lnTo>
                  <a:pt x="335928"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13" id="13"/>
          <p:cNvGrpSpPr/>
          <p:nvPr/>
        </p:nvGrpSpPr>
        <p:grpSpPr>
          <a:xfrm rot="0">
            <a:off x="8147367" y="4832225"/>
            <a:ext cx="9111933" cy="2159965"/>
            <a:chOff x="0" y="0"/>
            <a:chExt cx="2399851" cy="568880"/>
          </a:xfrm>
        </p:grpSpPr>
        <p:sp>
          <p:nvSpPr>
            <p:cNvPr name="Freeform 14" id="14">
              <a:extLst>
                <a:ext uri="{C183D7F6-B498-43B3-948B-1728B52AA6E4}">
                  <adec:decorative xmlns:adec="http://schemas.microsoft.com/office/drawing/2017/decorative" val="1"/>
                </a:ext>
              </a:extLst>
            </p:cNvPr>
            <p:cNvSpPr/>
            <p:nvPr/>
          </p:nvSpPr>
          <p:spPr>
            <a:xfrm flipH="false" flipV="false" rot="0">
              <a:off x="0" y="0"/>
              <a:ext cx="2399851" cy="568880"/>
            </a:xfrm>
            <a:custGeom>
              <a:avLst/>
              <a:gdLst/>
              <a:ahLst/>
              <a:cxnLst/>
              <a:rect r="r" b="b" t="t" l="l"/>
              <a:pathLst>
                <a:path h="568880" w="2399851">
                  <a:moveTo>
                    <a:pt x="41633" y="0"/>
                  </a:moveTo>
                  <a:lnTo>
                    <a:pt x="2358218" y="0"/>
                  </a:lnTo>
                  <a:cubicBezTo>
                    <a:pt x="2369260" y="0"/>
                    <a:pt x="2379849" y="4386"/>
                    <a:pt x="2387657" y="12194"/>
                  </a:cubicBezTo>
                  <a:cubicBezTo>
                    <a:pt x="2395464" y="20002"/>
                    <a:pt x="2399851" y="30591"/>
                    <a:pt x="2399851" y="41633"/>
                  </a:cubicBezTo>
                  <a:lnTo>
                    <a:pt x="2399851" y="527247"/>
                  </a:lnTo>
                  <a:cubicBezTo>
                    <a:pt x="2399851" y="538289"/>
                    <a:pt x="2395464" y="548878"/>
                    <a:pt x="2387657" y="556686"/>
                  </a:cubicBezTo>
                  <a:cubicBezTo>
                    <a:pt x="2379849" y="564493"/>
                    <a:pt x="2369260" y="568880"/>
                    <a:pt x="2358218" y="568880"/>
                  </a:cubicBezTo>
                  <a:lnTo>
                    <a:pt x="41633" y="568880"/>
                  </a:lnTo>
                  <a:cubicBezTo>
                    <a:pt x="30591" y="568880"/>
                    <a:pt x="20002" y="564493"/>
                    <a:pt x="12194" y="556686"/>
                  </a:cubicBezTo>
                  <a:cubicBezTo>
                    <a:pt x="4386" y="548878"/>
                    <a:pt x="0" y="538289"/>
                    <a:pt x="0" y="527247"/>
                  </a:cubicBezTo>
                  <a:lnTo>
                    <a:pt x="0" y="41633"/>
                  </a:lnTo>
                  <a:cubicBezTo>
                    <a:pt x="0" y="30591"/>
                    <a:pt x="4386" y="20002"/>
                    <a:pt x="12194" y="12194"/>
                  </a:cubicBezTo>
                  <a:cubicBezTo>
                    <a:pt x="20002" y="4386"/>
                    <a:pt x="30591" y="0"/>
                    <a:pt x="41633" y="0"/>
                  </a:cubicBezTo>
                  <a:close/>
                </a:path>
              </a:pathLst>
            </a:custGeom>
            <a:solidFill>
              <a:srgbClr val="000000"/>
            </a:solidFill>
            <a:ln w="47625" cap="rnd">
              <a:solidFill>
                <a:srgbClr val="00DB4E"/>
              </a:solidFill>
              <a:prstDash val="solid"/>
              <a:round/>
            </a:ln>
          </p:spPr>
        </p:sp>
        <p:sp>
          <p:nvSpPr>
            <p:cNvPr name="TextBox 15" id="15"/>
            <p:cNvSpPr txBox="true"/>
            <p:nvPr/>
          </p:nvSpPr>
          <p:spPr>
            <a:xfrm>
              <a:off x="0" y="-57150"/>
              <a:ext cx="2399851" cy="626030"/>
            </a:xfrm>
            <a:prstGeom prst="rect">
              <a:avLst/>
            </a:prstGeom>
          </p:spPr>
          <p:txBody>
            <a:bodyPr anchor="ctr" rtlCol="false" tIns="254000" lIns="254000" bIns="254000" rIns="254000"/>
            <a:lstStyle/>
            <a:p>
              <a:pPr algn="just">
                <a:lnSpc>
                  <a:spcPts val="3359"/>
                </a:lnSpc>
              </a:pPr>
              <a:r>
                <a:rPr lang="en-US" sz="2399">
                  <a:solidFill>
                    <a:srgbClr val="FFFFFF"/>
                  </a:solidFill>
                  <a:latin typeface="Disket Mono"/>
                  <a:ea typeface="Disket Mono"/>
                  <a:cs typeface="Disket Mono"/>
                  <a:sym typeface="Disket Mono"/>
                </a:rPr>
                <a:t>O autômato facilitou a depuração e organização das lógicas de comportamento, promovendo clareza no desenvolvimento do paddle controlado</a:t>
              </a:r>
            </a:p>
          </p:txBody>
        </p:sp>
      </p:grpSp>
      <p:sp>
        <p:nvSpPr>
          <p:cNvPr name="Freeform 16" id="16" descr="pixelated arrow pointing to the right"/>
          <p:cNvSpPr/>
          <p:nvPr/>
        </p:nvSpPr>
        <p:spPr>
          <a:xfrm flipH="true" flipV="false" rot="0">
            <a:off x="7671940" y="5511138"/>
            <a:ext cx="335928" cy="313329"/>
          </a:xfrm>
          <a:custGeom>
            <a:avLst/>
            <a:gdLst/>
            <a:ahLst/>
            <a:cxnLst/>
            <a:rect r="r" b="b" t="t" l="l"/>
            <a:pathLst>
              <a:path h="313329" w="335928">
                <a:moveTo>
                  <a:pt x="335928" y="0"/>
                </a:moveTo>
                <a:lnTo>
                  <a:pt x="0" y="0"/>
                </a:lnTo>
                <a:lnTo>
                  <a:pt x="0" y="313329"/>
                </a:lnTo>
                <a:lnTo>
                  <a:pt x="335928" y="313329"/>
                </a:lnTo>
                <a:lnTo>
                  <a:pt x="335928"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17" id="17"/>
          <p:cNvGrpSpPr/>
          <p:nvPr/>
        </p:nvGrpSpPr>
        <p:grpSpPr>
          <a:xfrm rot="0">
            <a:off x="8186164" y="7126044"/>
            <a:ext cx="9073136" cy="2579065"/>
            <a:chOff x="0" y="0"/>
            <a:chExt cx="2389632" cy="679260"/>
          </a:xfrm>
        </p:grpSpPr>
        <p:sp>
          <p:nvSpPr>
            <p:cNvPr name="Freeform 18" id="18">
              <a:extLst>
                <a:ext uri="{C183D7F6-B498-43B3-948B-1728B52AA6E4}">
                  <adec:decorative xmlns:adec="http://schemas.microsoft.com/office/drawing/2017/decorative" val="1"/>
                </a:ext>
              </a:extLst>
            </p:cNvPr>
            <p:cNvSpPr/>
            <p:nvPr/>
          </p:nvSpPr>
          <p:spPr>
            <a:xfrm flipH="false" flipV="false" rot="0">
              <a:off x="0" y="0"/>
              <a:ext cx="2389632" cy="679260"/>
            </a:xfrm>
            <a:custGeom>
              <a:avLst/>
              <a:gdLst/>
              <a:ahLst/>
              <a:cxnLst/>
              <a:rect r="r" b="b" t="t" l="l"/>
              <a:pathLst>
                <a:path h="679260" w="2389632">
                  <a:moveTo>
                    <a:pt x="41811" y="0"/>
                  </a:moveTo>
                  <a:lnTo>
                    <a:pt x="2347822" y="0"/>
                  </a:lnTo>
                  <a:cubicBezTo>
                    <a:pt x="2370913" y="0"/>
                    <a:pt x="2389632" y="18719"/>
                    <a:pt x="2389632" y="41811"/>
                  </a:cubicBezTo>
                  <a:lnTo>
                    <a:pt x="2389632" y="637449"/>
                  </a:lnTo>
                  <a:cubicBezTo>
                    <a:pt x="2389632" y="660541"/>
                    <a:pt x="2370913" y="679260"/>
                    <a:pt x="2347822" y="679260"/>
                  </a:cubicBezTo>
                  <a:lnTo>
                    <a:pt x="41811" y="679260"/>
                  </a:lnTo>
                  <a:cubicBezTo>
                    <a:pt x="30722" y="679260"/>
                    <a:pt x="20087" y="674855"/>
                    <a:pt x="12246" y="667014"/>
                  </a:cubicBezTo>
                  <a:cubicBezTo>
                    <a:pt x="4405" y="659173"/>
                    <a:pt x="0" y="648538"/>
                    <a:pt x="0" y="637449"/>
                  </a:cubicBezTo>
                  <a:lnTo>
                    <a:pt x="0" y="41811"/>
                  </a:lnTo>
                  <a:cubicBezTo>
                    <a:pt x="0" y="18719"/>
                    <a:pt x="18719" y="0"/>
                    <a:pt x="41811" y="0"/>
                  </a:cubicBezTo>
                  <a:close/>
                </a:path>
              </a:pathLst>
            </a:custGeom>
            <a:solidFill>
              <a:srgbClr val="000000"/>
            </a:solidFill>
            <a:ln w="47625" cap="rnd">
              <a:solidFill>
                <a:srgbClr val="029316"/>
              </a:solidFill>
              <a:prstDash val="solid"/>
              <a:round/>
            </a:ln>
          </p:spPr>
        </p:sp>
        <p:sp>
          <p:nvSpPr>
            <p:cNvPr name="TextBox 19" id="19"/>
            <p:cNvSpPr txBox="true"/>
            <p:nvPr/>
          </p:nvSpPr>
          <p:spPr>
            <a:xfrm>
              <a:off x="0" y="-57150"/>
              <a:ext cx="2389632" cy="736410"/>
            </a:xfrm>
            <a:prstGeom prst="rect">
              <a:avLst/>
            </a:prstGeom>
          </p:spPr>
          <p:txBody>
            <a:bodyPr anchor="ctr" rtlCol="false" tIns="254000" lIns="254000" bIns="254000" rIns="254000"/>
            <a:lstStyle/>
            <a:p>
              <a:pPr algn="just">
                <a:lnSpc>
                  <a:spcPts val="3359"/>
                </a:lnSpc>
              </a:pPr>
              <a:r>
                <a:rPr lang="en-US" sz="2399">
                  <a:solidFill>
                    <a:srgbClr val="FFFFFF"/>
                  </a:solidFill>
                  <a:latin typeface="Disket Mono"/>
                  <a:ea typeface="Disket Mono"/>
                  <a:cs typeface="Disket Mono"/>
                  <a:sym typeface="Disket Mono"/>
                </a:rPr>
                <a:t>O projeto demonstrou a aplicabilidade dos autômatos no controle de agentes em jogos, além de reforçar a conexão entre teoria da computação e aplicações práticas</a:t>
              </a:r>
            </a:p>
          </p:txBody>
        </p:sp>
      </p:grpSp>
      <p:sp>
        <p:nvSpPr>
          <p:cNvPr name="Freeform 20" id="20" descr="pixelated arrow pointing to the right"/>
          <p:cNvSpPr/>
          <p:nvPr/>
        </p:nvSpPr>
        <p:spPr>
          <a:xfrm flipH="true" flipV="false" rot="0">
            <a:off x="7619638" y="8188526"/>
            <a:ext cx="335928" cy="313329"/>
          </a:xfrm>
          <a:custGeom>
            <a:avLst/>
            <a:gdLst/>
            <a:ahLst/>
            <a:cxnLst/>
            <a:rect r="r" b="b" t="t" l="l"/>
            <a:pathLst>
              <a:path h="313329" w="335928">
                <a:moveTo>
                  <a:pt x="335928" y="0"/>
                </a:moveTo>
                <a:lnTo>
                  <a:pt x="0" y="0"/>
                </a:lnTo>
                <a:lnTo>
                  <a:pt x="0" y="313329"/>
                </a:lnTo>
                <a:lnTo>
                  <a:pt x="335928" y="313329"/>
                </a:lnTo>
                <a:lnTo>
                  <a:pt x="335928" y="0"/>
                </a:lnTo>
                <a:close/>
              </a:path>
            </a:pathLst>
          </a:custGeom>
          <a:blipFill>
            <a:blip r:embed="rId6">
              <a:extLst>
                <a:ext uri="{96DAC541-7B7A-43D3-8B79-37D633B846F1}">
                  <asvg:svgBlip xmlns:asvg="http://schemas.microsoft.com/office/drawing/2016/SVG/main" r:embed="rId7"/>
                </a:ext>
              </a:extLst>
            </a:blip>
            <a:stretch>
              <a:fillRect l="0" t="0" r="0" b="0"/>
            </a:stretch>
          </a:blipFill>
        </p:spPr>
      </p:sp>
      <p:pic>
        <p:nvPicPr>
          <p:cNvPr name="Picture 21" id="21" descr="pixelated battery with three bars inside"/>
          <p:cNvPicPr>
            <a:picLocks noChangeAspect="true"/>
          </p:cNvPicPr>
          <p:nvPr/>
        </p:nvPicPr>
        <p:blipFill>
          <a:blip r:embed="rId8"/>
          <a:srcRect l="0" t="0" r="0" b="0"/>
          <a:stretch>
            <a:fillRect/>
          </a:stretch>
        </p:blipFill>
        <p:spPr>
          <a:xfrm flipH="false" flipV="false" rot="0">
            <a:off x="16848318" y="719461"/>
            <a:ext cx="744368" cy="331244"/>
          </a:xfrm>
          <a:prstGeom prst="rect">
            <a:avLst/>
          </a:prstGeom>
        </p:spPr>
      </p:pic>
      <p:sp>
        <p:nvSpPr>
          <p:cNvPr name="Freeform 22" id="22" descr="pixelated five hearts"/>
          <p:cNvSpPr/>
          <p:nvPr/>
        </p:nvSpPr>
        <p:spPr>
          <a:xfrm flipH="false" flipV="false" rot="0">
            <a:off x="14333567" y="719461"/>
            <a:ext cx="2193866" cy="362985"/>
          </a:xfrm>
          <a:custGeom>
            <a:avLst/>
            <a:gdLst/>
            <a:ahLst/>
            <a:cxnLst/>
            <a:rect r="r" b="b" t="t" l="l"/>
            <a:pathLst>
              <a:path h="362985" w="2193866">
                <a:moveTo>
                  <a:pt x="0" y="0"/>
                </a:moveTo>
                <a:lnTo>
                  <a:pt x="2193866" y="0"/>
                </a:lnTo>
                <a:lnTo>
                  <a:pt x="2193866" y="362985"/>
                </a:lnTo>
                <a:lnTo>
                  <a:pt x="0" y="362985"/>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grpSp>
        <p:nvGrpSpPr>
          <p:cNvPr name="Group 23" id="23"/>
          <p:cNvGrpSpPr/>
          <p:nvPr/>
        </p:nvGrpSpPr>
        <p:grpSpPr>
          <a:xfrm rot="0">
            <a:off x="7234164" y="588745"/>
            <a:ext cx="1211480" cy="624416"/>
            <a:chOff x="0" y="0"/>
            <a:chExt cx="1615307" cy="832555"/>
          </a:xfrm>
        </p:grpSpPr>
        <p:sp>
          <p:nvSpPr>
            <p:cNvPr name="TextBox 24" id="24"/>
            <p:cNvSpPr txBox="true"/>
            <p:nvPr/>
          </p:nvSpPr>
          <p:spPr>
            <a:xfrm rot="0">
              <a:off x="832555" y="182175"/>
              <a:ext cx="782752" cy="445728"/>
            </a:xfrm>
            <a:prstGeom prst="rect">
              <a:avLst/>
            </a:prstGeom>
          </p:spPr>
          <p:txBody>
            <a:bodyPr anchor="t" rtlCol="false" tIns="0" lIns="0" bIns="0" rIns="0">
              <a:spAutoFit/>
            </a:bodyPr>
            <a:lstStyle/>
            <a:p>
              <a:pPr algn="ctr">
                <a:lnSpc>
                  <a:spcPts val="2463"/>
                </a:lnSpc>
              </a:pPr>
              <a:r>
                <a:rPr lang="en-US" sz="2199">
                  <a:solidFill>
                    <a:srgbClr val="FFFFFF"/>
                  </a:solidFill>
                  <a:latin typeface="Arcade Gamer"/>
                  <a:ea typeface="Arcade Gamer"/>
                  <a:cs typeface="Arcade Gamer"/>
                  <a:sym typeface="Arcade Gamer"/>
                </a:rPr>
                <a:t>01</a:t>
              </a:r>
            </a:p>
          </p:txBody>
        </p:sp>
        <p:sp>
          <p:nvSpPr>
            <p:cNvPr name="Freeform 25" id="25"/>
            <p:cNvSpPr/>
            <p:nvPr/>
          </p:nvSpPr>
          <p:spPr>
            <a:xfrm flipH="false" flipV="false" rot="2775787">
              <a:off x="121853" y="121853"/>
              <a:ext cx="588848" cy="588848"/>
            </a:xfrm>
            <a:custGeom>
              <a:avLst/>
              <a:gdLst/>
              <a:ahLst/>
              <a:cxnLst/>
              <a:rect r="r" b="b" t="t" l="l"/>
              <a:pathLst>
                <a:path h="588848" w="588848">
                  <a:moveTo>
                    <a:pt x="0" y="0"/>
                  </a:moveTo>
                  <a:lnTo>
                    <a:pt x="588848" y="0"/>
                  </a:lnTo>
                  <a:lnTo>
                    <a:pt x="588848" y="588848"/>
                  </a:lnTo>
                  <a:lnTo>
                    <a:pt x="0" y="588848"/>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grpSp>
      <p:grpSp>
        <p:nvGrpSpPr>
          <p:cNvPr name="Group 26" id="26"/>
          <p:cNvGrpSpPr/>
          <p:nvPr/>
        </p:nvGrpSpPr>
        <p:grpSpPr>
          <a:xfrm rot="0">
            <a:off x="10191499" y="729709"/>
            <a:ext cx="862336" cy="327152"/>
            <a:chOff x="0" y="0"/>
            <a:chExt cx="1149782" cy="436203"/>
          </a:xfrm>
        </p:grpSpPr>
        <p:sp>
          <p:nvSpPr>
            <p:cNvPr name="TextBox 27" id="27"/>
            <p:cNvSpPr txBox="true"/>
            <p:nvPr/>
          </p:nvSpPr>
          <p:spPr>
            <a:xfrm rot="0">
              <a:off x="367030" y="-9525"/>
              <a:ext cx="782752" cy="445728"/>
            </a:xfrm>
            <a:prstGeom prst="rect">
              <a:avLst/>
            </a:prstGeom>
          </p:spPr>
          <p:txBody>
            <a:bodyPr anchor="t" rtlCol="false" tIns="0" lIns="0" bIns="0" rIns="0">
              <a:spAutoFit/>
            </a:bodyPr>
            <a:lstStyle/>
            <a:p>
              <a:pPr algn="ctr">
                <a:lnSpc>
                  <a:spcPts val="2463"/>
                </a:lnSpc>
              </a:pPr>
              <a:r>
                <a:rPr lang="en-US" sz="2199">
                  <a:solidFill>
                    <a:srgbClr val="FFFFFF"/>
                  </a:solidFill>
                  <a:latin typeface="Arcade Gamer"/>
                  <a:ea typeface="Arcade Gamer"/>
                  <a:cs typeface="Arcade Gamer"/>
                  <a:sym typeface="Arcade Gamer"/>
                </a:rPr>
                <a:t>12</a:t>
              </a:r>
            </a:p>
          </p:txBody>
        </p:sp>
        <p:sp>
          <p:nvSpPr>
            <p:cNvPr name="Freeform 28" id="28"/>
            <p:cNvSpPr/>
            <p:nvPr/>
          </p:nvSpPr>
          <p:spPr>
            <a:xfrm flipH="false" flipV="false" rot="0">
              <a:off x="0" y="20313"/>
              <a:ext cx="367030" cy="332329"/>
            </a:xfrm>
            <a:custGeom>
              <a:avLst/>
              <a:gdLst/>
              <a:ahLst/>
              <a:cxnLst/>
              <a:rect r="r" b="b" t="t" l="l"/>
              <a:pathLst>
                <a:path h="332329" w="367030">
                  <a:moveTo>
                    <a:pt x="0" y="0"/>
                  </a:moveTo>
                  <a:lnTo>
                    <a:pt x="367030" y="0"/>
                  </a:lnTo>
                  <a:lnTo>
                    <a:pt x="367030" y="332329"/>
                  </a:lnTo>
                  <a:lnTo>
                    <a:pt x="0" y="332329"/>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grpSp>
      <p:grpSp>
        <p:nvGrpSpPr>
          <p:cNvPr name="Group 29" id="29"/>
          <p:cNvGrpSpPr/>
          <p:nvPr/>
        </p:nvGrpSpPr>
        <p:grpSpPr>
          <a:xfrm rot="0">
            <a:off x="8863538" y="703945"/>
            <a:ext cx="908861" cy="327152"/>
            <a:chOff x="0" y="0"/>
            <a:chExt cx="1211815" cy="436203"/>
          </a:xfrm>
        </p:grpSpPr>
        <p:sp>
          <p:nvSpPr>
            <p:cNvPr name="TextBox 30" id="30"/>
            <p:cNvSpPr txBox="true"/>
            <p:nvPr/>
          </p:nvSpPr>
          <p:spPr>
            <a:xfrm rot="0">
              <a:off x="429063" y="-9525"/>
              <a:ext cx="782752" cy="445728"/>
            </a:xfrm>
            <a:prstGeom prst="rect">
              <a:avLst/>
            </a:prstGeom>
          </p:spPr>
          <p:txBody>
            <a:bodyPr anchor="t" rtlCol="false" tIns="0" lIns="0" bIns="0" rIns="0">
              <a:spAutoFit/>
            </a:bodyPr>
            <a:lstStyle/>
            <a:p>
              <a:pPr algn="ctr">
                <a:lnSpc>
                  <a:spcPts val="2463"/>
                </a:lnSpc>
              </a:pPr>
              <a:r>
                <a:rPr lang="en-US" sz="2199">
                  <a:solidFill>
                    <a:srgbClr val="FFFFFF"/>
                  </a:solidFill>
                  <a:latin typeface="Arcade Gamer"/>
                  <a:ea typeface="Arcade Gamer"/>
                  <a:cs typeface="Arcade Gamer"/>
                  <a:sym typeface="Arcade Gamer"/>
                </a:rPr>
                <a:t>07</a:t>
              </a:r>
            </a:p>
          </p:txBody>
        </p:sp>
        <p:sp>
          <p:nvSpPr>
            <p:cNvPr name="Freeform 31" id="31"/>
            <p:cNvSpPr/>
            <p:nvPr/>
          </p:nvSpPr>
          <p:spPr>
            <a:xfrm flipH="false" flipV="false" rot="0">
              <a:off x="0" y="58413"/>
              <a:ext cx="429063" cy="332329"/>
            </a:xfrm>
            <a:custGeom>
              <a:avLst/>
              <a:gdLst/>
              <a:ahLst/>
              <a:cxnLst/>
              <a:rect r="r" b="b" t="t" l="l"/>
              <a:pathLst>
                <a:path h="332329" w="429063">
                  <a:moveTo>
                    <a:pt x="0" y="0"/>
                  </a:moveTo>
                  <a:lnTo>
                    <a:pt x="429063" y="0"/>
                  </a:lnTo>
                  <a:lnTo>
                    <a:pt x="429063" y="332329"/>
                  </a:lnTo>
                  <a:lnTo>
                    <a:pt x="0" y="332329"/>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grpSp>
      <p:sp>
        <p:nvSpPr>
          <p:cNvPr name="TextBox 32" id="32"/>
          <p:cNvSpPr txBox="true"/>
          <p:nvPr/>
        </p:nvSpPr>
        <p:spPr>
          <a:xfrm rot="0">
            <a:off x="808434" y="4705419"/>
            <a:ext cx="6811204" cy="1080770"/>
          </a:xfrm>
          <a:prstGeom prst="rect">
            <a:avLst/>
          </a:prstGeom>
        </p:spPr>
        <p:txBody>
          <a:bodyPr anchor="t" rtlCol="false" tIns="0" lIns="0" bIns="0" rIns="0">
            <a:spAutoFit/>
          </a:bodyPr>
          <a:lstStyle/>
          <a:p>
            <a:pPr algn="ctr">
              <a:lnSpc>
                <a:spcPts val="7839"/>
              </a:lnSpc>
            </a:pPr>
            <a:r>
              <a:rPr lang="en-US" sz="6999">
                <a:solidFill>
                  <a:srgbClr val="FF63D8"/>
                </a:solidFill>
                <a:latin typeface="Arcade Gamer"/>
                <a:ea typeface="Arcade Gamer"/>
                <a:cs typeface="Arcade Gamer"/>
                <a:sym typeface="Arcade Gamer"/>
              </a:rPr>
              <a:t>CONCLUSÃO</a:t>
            </a:r>
          </a:p>
        </p:txBody>
      </p:sp>
      <p:sp>
        <p:nvSpPr>
          <p:cNvPr name="Freeform 33" id="33" descr="pixelated pastel cloud"/>
          <p:cNvSpPr/>
          <p:nvPr/>
        </p:nvSpPr>
        <p:spPr>
          <a:xfrm flipH="false" flipV="false" rot="0">
            <a:off x="492925" y="1082446"/>
            <a:ext cx="2285479" cy="797840"/>
          </a:xfrm>
          <a:custGeom>
            <a:avLst/>
            <a:gdLst/>
            <a:ahLst/>
            <a:cxnLst/>
            <a:rect r="r" b="b" t="t" l="l"/>
            <a:pathLst>
              <a:path h="797840" w="2285479">
                <a:moveTo>
                  <a:pt x="0" y="0"/>
                </a:moveTo>
                <a:lnTo>
                  <a:pt x="2285480" y="0"/>
                </a:lnTo>
                <a:lnTo>
                  <a:pt x="2285480" y="797840"/>
                </a:lnTo>
                <a:lnTo>
                  <a:pt x="0" y="797840"/>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Freeform 34" id="34" descr="pixelated pastel cloud"/>
          <p:cNvSpPr/>
          <p:nvPr/>
        </p:nvSpPr>
        <p:spPr>
          <a:xfrm flipH="false" flipV="false" rot="0">
            <a:off x="3919535" y="1677370"/>
            <a:ext cx="2285479" cy="797840"/>
          </a:xfrm>
          <a:custGeom>
            <a:avLst/>
            <a:gdLst/>
            <a:ahLst/>
            <a:cxnLst/>
            <a:rect r="r" b="b" t="t" l="l"/>
            <a:pathLst>
              <a:path h="797840" w="2285479">
                <a:moveTo>
                  <a:pt x="0" y="0"/>
                </a:moveTo>
                <a:lnTo>
                  <a:pt x="2285479" y="0"/>
                </a:lnTo>
                <a:lnTo>
                  <a:pt x="2285479" y="797840"/>
                </a:lnTo>
                <a:lnTo>
                  <a:pt x="0" y="797840"/>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Freeform 35" id="35" descr="pixelated pastel cloud"/>
          <p:cNvSpPr/>
          <p:nvPr/>
        </p:nvSpPr>
        <p:spPr>
          <a:xfrm flipH="false" flipV="false" rot="0">
            <a:off x="808434" y="2842943"/>
            <a:ext cx="2285479" cy="797840"/>
          </a:xfrm>
          <a:custGeom>
            <a:avLst/>
            <a:gdLst/>
            <a:ahLst/>
            <a:cxnLst/>
            <a:rect r="r" b="b" t="t" l="l"/>
            <a:pathLst>
              <a:path h="797840" w="2285479">
                <a:moveTo>
                  <a:pt x="0" y="0"/>
                </a:moveTo>
                <a:lnTo>
                  <a:pt x="2285479" y="0"/>
                </a:lnTo>
                <a:lnTo>
                  <a:pt x="2285479" y="797840"/>
                </a:lnTo>
                <a:lnTo>
                  <a:pt x="0" y="797840"/>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pic>
        <p:nvPicPr>
          <p:cNvPr name="Picture 36" id="36" descr="pixelated tree with a pulsing motion"/>
          <p:cNvPicPr>
            <a:picLocks noChangeAspect="true"/>
          </p:cNvPicPr>
          <p:nvPr/>
        </p:nvPicPr>
        <p:blipFill>
          <a:blip r:embed="rId19"/>
          <a:srcRect l="0" t="0" r="0" b="0"/>
          <a:stretch>
            <a:fillRect/>
          </a:stretch>
        </p:blipFill>
        <p:spPr>
          <a:xfrm flipH="false" flipV="false" rot="0">
            <a:off x="808434" y="6061819"/>
            <a:ext cx="2621841" cy="3643290"/>
          </a:xfrm>
          <a:prstGeom prst="rect">
            <a:avLst/>
          </a:prstGeom>
        </p:spPr>
      </p:pic>
      <p:pic>
        <p:nvPicPr>
          <p:cNvPr name="Picture 37" id="37" descr="pixelated tree with a pulsing motion"/>
          <p:cNvPicPr>
            <a:picLocks noChangeAspect="true"/>
          </p:cNvPicPr>
          <p:nvPr/>
        </p:nvPicPr>
        <p:blipFill>
          <a:blip r:embed="rId19"/>
          <a:srcRect l="0" t="0" r="0" b="0"/>
          <a:stretch>
            <a:fillRect/>
          </a:stretch>
        </p:blipFill>
        <p:spPr>
          <a:xfrm flipH="false" flipV="false" rot="0">
            <a:off x="3625360" y="6715547"/>
            <a:ext cx="2126222" cy="2954581"/>
          </a:xfrm>
          <a:prstGeom prst="rect">
            <a:avLst/>
          </a:prstGeom>
        </p:spPr>
      </p:pic>
      <p:grpSp>
        <p:nvGrpSpPr>
          <p:cNvPr name="Group 38" id="38"/>
          <p:cNvGrpSpPr/>
          <p:nvPr/>
        </p:nvGrpSpPr>
        <p:grpSpPr>
          <a:xfrm rot="0">
            <a:off x="17414602" y="9085772"/>
            <a:ext cx="646680" cy="646680"/>
            <a:chOff x="0" y="0"/>
            <a:chExt cx="812800" cy="812800"/>
          </a:xfrm>
        </p:grpSpPr>
        <p:sp>
          <p:nvSpPr>
            <p:cNvPr name="Freeform 39" id="3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50A6F"/>
            </a:solidFill>
          </p:spPr>
        </p:sp>
        <p:sp>
          <p:nvSpPr>
            <p:cNvPr name="TextBox 40" id="40"/>
            <p:cNvSpPr txBox="true"/>
            <p:nvPr/>
          </p:nvSpPr>
          <p:spPr>
            <a:xfrm>
              <a:off x="76200" y="28575"/>
              <a:ext cx="660400" cy="708025"/>
            </a:xfrm>
            <a:prstGeom prst="rect">
              <a:avLst/>
            </a:prstGeom>
          </p:spPr>
          <p:txBody>
            <a:bodyPr anchor="ctr" rtlCol="false" tIns="50800" lIns="50800" bIns="50800" rIns="50800"/>
            <a:lstStyle/>
            <a:p>
              <a:pPr algn="ctr">
                <a:lnSpc>
                  <a:spcPts val="2800"/>
                </a:lnSpc>
              </a:pPr>
            </a:p>
          </p:txBody>
        </p:sp>
      </p:grpSp>
      <p:sp>
        <p:nvSpPr>
          <p:cNvPr name="TextBox 41" id="41"/>
          <p:cNvSpPr txBox="true"/>
          <p:nvPr/>
        </p:nvSpPr>
        <p:spPr>
          <a:xfrm rot="0">
            <a:off x="17592686"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Open Sans"/>
                <a:ea typeface="Open Sans"/>
                <a:cs typeface="Open Sans"/>
                <a:sym typeface="Open Sans"/>
              </a:rPr>
              <a:t>81</a:t>
            </a:r>
          </a:p>
        </p:txBody>
      </p:sp>
    </p:spTree>
  </p:cSld>
  <p:clrMapOvr>
    <a:masterClrMapping/>
  </p:clrMapOvr>
  <p:transition spd="slow">
    <p:push dir="l"/>
  </p:transition>
</p:sld>
</file>

<file path=ppt/slides/slide8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a:extLst>
              <a:ext uri="{C183D7F6-B498-43B3-948B-1728B52AA6E4}">
                <adec:decorative xmlns:adec="http://schemas.microsoft.com/office/drawing/2017/decorative" val="1"/>
              </a:ext>
            </a:extLst>
          </p:cNvPr>
          <p:cNvSpPr/>
          <p:nvPr/>
        </p:nvSpPr>
        <p:spPr>
          <a:xfrm flipH="false" flipV="false" rot="0">
            <a:off x="118830" y="3967184"/>
            <a:ext cx="18473970" cy="10391608"/>
          </a:xfrm>
          <a:custGeom>
            <a:avLst/>
            <a:gdLst/>
            <a:ahLst/>
            <a:cxnLst/>
            <a:rect r="r" b="b" t="t" l="l"/>
            <a:pathLst>
              <a:path h="10391608" w="18473970">
                <a:moveTo>
                  <a:pt x="0" y="0"/>
                </a:moveTo>
                <a:lnTo>
                  <a:pt x="18473970" y="0"/>
                </a:lnTo>
                <a:lnTo>
                  <a:pt x="18473970" y="10391608"/>
                </a:lnTo>
                <a:lnTo>
                  <a:pt x="0" y="10391608"/>
                </a:lnTo>
                <a:lnTo>
                  <a:pt x="0" y="0"/>
                </a:lnTo>
                <a:close/>
              </a:path>
            </a:pathLst>
          </a:custGeom>
          <a:blipFill>
            <a:blip r:embed="rId2">
              <a:alphaModFix amt="14000"/>
              <a:extLst>
                <a:ext uri="{96DAC541-7B7A-43D3-8B79-37D633B846F1}">
                  <asvg:svgBlip xmlns:asvg="http://schemas.microsoft.com/office/drawing/2016/SVG/main" r:embed="rId3"/>
                </a:ext>
              </a:extLst>
            </a:blip>
            <a:stretch>
              <a:fillRect l="0" t="0" r="0" b="0"/>
            </a:stretch>
          </a:blipFill>
        </p:spPr>
      </p:sp>
      <p:sp>
        <p:nvSpPr>
          <p:cNvPr name="Freeform 3" id="3">
            <a:extLst>
              <a:ext uri="{C183D7F6-B498-43B3-948B-1728B52AA6E4}">
                <adec:decorative xmlns:adec="http://schemas.microsoft.com/office/drawing/2017/decorative" val="1"/>
              </a:ext>
            </a:extLst>
          </p:cNvPr>
          <p:cNvSpPr/>
          <p:nvPr/>
        </p:nvSpPr>
        <p:spPr>
          <a:xfrm flipH="false" flipV="false" rot="0">
            <a:off x="-33570" y="3814784"/>
            <a:ext cx="18473970" cy="10391608"/>
          </a:xfrm>
          <a:custGeom>
            <a:avLst/>
            <a:gdLst/>
            <a:ahLst/>
            <a:cxnLst/>
            <a:rect r="r" b="b" t="t" l="l"/>
            <a:pathLst>
              <a:path h="10391608" w="18473970">
                <a:moveTo>
                  <a:pt x="0" y="0"/>
                </a:moveTo>
                <a:lnTo>
                  <a:pt x="18473970" y="0"/>
                </a:lnTo>
                <a:lnTo>
                  <a:pt x="18473970" y="10391608"/>
                </a:lnTo>
                <a:lnTo>
                  <a:pt x="0" y="10391608"/>
                </a:lnTo>
                <a:lnTo>
                  <a:pt x="0" y="0"/>
                </a:lnTo>
                <a:close/>
              </a:path>
            </a:pathLst>
          </a:custGeom>
          <a:blipFill>
            <a:blip r:embed="rId2">
              <a:alphaModFix amt="14000"/>
              <a:extLst>
                <a:ext uri="{96DAC541-7B7A-43D3-8B79-37D633B846F1}">
                  <asvg:svgBlip xmlns:asvg="http://schemas.microsoft.com/office/drawing/2016/SVG/main" r:embed="rId3"/>
                </a:ext>
              </a:extLst>
            </a:blip>
            <a:stretch>
              <a:fillRect l="0" t="0" r="0" b="0"/>
            </a:stretch>
          </a:blipFill>
        </p:spPr>
      </p:sp>
      <p:sp>
        <p:nvSpPr>
          <p:cNvPr name="Freeform 4" id="4">
            <a:extLst>
              <a:ext uri="{C183D7F6-B498-43B3-948B-1728B52AA6E4}">
                <adec:decorative xmlns:adec="http://schemas.microsoft.com/office/drawing/2017/decorative" val="1"/>
              </a:ext>
            </a:extLst>
          </p:cNvPr>
          <p:cNvSpPr/>
          <p:nvPr/>
        </p:nvSpPr>
        <p:spPr>
          <a:xfrm flipH="false" flipV="false" rot="0">
            <a:off x="-185970" y="3662384"/>
            <a:ext cx="18473970" cy="10391608"/>
          </a:xfrm>
          <a:custGeom>
            <a:avLst/>
            <a:gdLst/>
            <a:ahLst/>
            <a:cxnLst/>
            <a:rect r="r" b="b" t="t" l="l"/>
            <a:pathLst>
              <a:path h="10391608" w="18473970">
                <a:moveTo>
                  <a:pt x="0" y="0"/>
                </a:moveTo>
                <a:lnTo>
                  <a:pt x="18473970" y="0"/>
                </a:lnTo>
                <a:lnTo>
                  <a:pt x="18473970" y="10391608"/>
                </a:lnTo>
                <a:lnTo>
                  <a:pt x="0" y="10391608"/>
                </a:lnTo>
                <a:lnTo>
                  <a:pt x="0" y="0"/>
                </a:lnTo>
                <a:close/>
              </a:path>
            </a:pathLst>
          </a:custGeom>
          <a:blipFill>
            <a:blip r:embed="rId2">
              <a:alphaModFix amt="14000"/>
              <a:extLst>
                <a:ext uri="{96DAC541-7B7A-43D3-8B79-37D633B846F1}">
                  <asvg:svgBlip xmlns:asvg="http://schemas.microsoft.com/office/drawing/2016/SVG/main" r:embed="rId3"/>
                </a:ext>
              </a:extLst>
            </a:blip>
            <a:stretch>
              <a:fillRect l="0" t="0" r="0" b="0"/>
            </a:stretch>
          </a:blipFill>
        </p:spPr>
      </p:sp>
      <p:grpSp>
        <p:nvGrpSpPr>
          <p:cNvPr name="Group 5" id="5"/>
          <p:cNvGrpSpPr/>
          <p:nvPr/>
        </p:nvGrpSpPr>
        <p:grpSpPr>
          <a:xfrm rot="0">
            <a:off x="0" y="9705109"/>
            <a:ext cx="18288000" cy="1163782"/>
            <a:chOff x="0" y="0"/>
            <a:chExt cx="24384000" cy="1551709"/>
          </a:xfrm>
        </p:grpSpPr>
        <p:sp>
          <p:nvSpPr>
            <p:cNvPr name="Freeform 6" id="6"/>
            <p:cNvSpPr/>
            <p:nvPr/>
          </p:nvSpPr>
          <p:spPr>
            <a:xfrm flipH="false" flipV="false" rot="0">
              <a:off x="0" y="0"/>
              <a:ext cx="8128000" cy="1551709"/>
            </a:xfrm>
            <a:custGeom>
              <a:avLst/>
              <a:gdLst/>
              <a:ahLst/>
              <a:cxnLst/>
              <a:rect r="r" b="b" t="t" l="l"/>
              <a:pathLst>
                <a:path h="1551709" w="8128000">
                  <a:moveTo>
                    <a:pt x="0" y="0"/>
                  </a:moveTo>
                  <a:lnTo>
                    <a:pt x="8128000" y="0"/>
                  </a:lnTo>
                  <a:lnTo>
                    <a:pt x="8128000" y="1551709"/>
                  </a:lnTo>
                  <a:lnTo>
                    <a:pt x="0" y="15517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8128000" y="0"/>
              <a:ext cx="8128000" cy="1551709"/>
            </a:xfrm>
            <a:custGeom>
              <a:avLst/>
              <a:gdLst/>
              <a:ahLst/>
              <a:cxnLst/>
              <a:rect r="r" b="b" t="t" l="l"/>
              <a:pathLst>
                <a:path h="1551709" w="8128000">
                  <a:moveTo>
                    <a:pt x="0" y="0"/>
                  </a:moveTo>
                  <a:lnTo>
                    <a:pt x="8128000" y="0"/>
                  </a:lnTo>
                  <a:lnTo>
                    <a:pt x="8128000" y="1551709"/>
                  </a:lnTo>
                  <a:lnTo>
                    <a:pt x="0" y="15517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16256000" y="0"/>
              <a:ext cx="8128000" cy="1551709"/>
            </a:xfrm>
            <a:custGeom>
              <a:avLst/>
              <a:gdLst/>
              <a:ahLst/>
              <a:cxnLst/>
              <a:rect r="r" b="b" t="t" l="l"/>
              <a:pathLst>
                <a:path h="1551709" w="8128000">
                  <a:moveTo>
                    <a:pt x="0" y="0"/>
                  </a:moveTo>
                  <a:lnTo>
                    <a:pt x="8128000" y="0"/>
                  </a:lnTo>
                  <a:lnTo>
                    <a:pt x="8128000" y="1551709"/>
                  </a:lnTo>
                  <a:lnTo>
                    <a:pt x="0" y="15517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grpSp>
        <p:nvGrpSpPr>
          <p:cNvPr name="Group 9" id="9"/>
          <p:cNvGrpSpPr/>
          <p:nvPr/>
        </p:nvGrpSpPr>
        <p:grpSpPr>
          <a:xfrm rot="0">
            <a:off x="8186164" y="1473844"/>
            <a:ext cx="9073136" cy="2579065"/>
            <a:chOff x="0" y="0"/>
            <a:chExt cx="2389632" cy="679260"/>
          </a:xfrm>
        </p:grpSpPr>
        <p:sp>
          <p:nvSpPr>
            <p:cNvPr name="Freeform 10" id="10">
              <a:extLst>
                <a:ext uri="{C183D7F6-B498-43B3-948B-1728B52AA6E4}">
                  <adec:decorative xmlns:adec="http://schemas.microsoft.com/office/drawing/2017/decorative" val="1"/>
                </a:ext>
              </a:extLst>
            </p:cNvPr>
            <p:cNvSpPr/>
            <p:nvPr/>
          </p:nvSpPr>
          <p:spPr>
            <a:xfrm flipH="false" flipV="false" rot="0">
              <a:off x="0" y="0"/>
              <a:ext cx="2389632" cy="679260"/>
            </a:xfrm>
            <a:custGeom>
              <a:avLst/>
              <a:gdLst/>
              <a:ahLst/>
              <a:cxnLst/>
              <a:rect r="r" b="b" t="t" l="l"/>
              <a:pathLst>
                <a:path h="679260" w="2389632">
                  <a:moveTo>
                    <a:pt x="41811" y="0"/>
                  </a:moveTo>
                  <a:lnTo>
                    <a:pt x="2347822" y="0"/>
                  </a:lnTo>
                  <a:cubicBezTo>
                    <a:pt x="2370913" y="0"/>
                    <a:pt x="2389632" y="18719"/>
                    <a:pt x="2389632" y="41811"/>
                  </a:cubicBezTo>
                  <a:lnTo>
                    <a:pt x="2389632" y="637449"/>
                  </a:lnTo>
                  <a:cubicBezTo>
                    <a:pt x="2389632" y="660541"/>
                    <a:pt x="2370913" y="679260"/>
                    <a:pt x="2347822" y="679260"/>
                  </a:cubicBezTo>
                  <a:lnTo>
                    <a:pt x="41811" y="679260"/>
                  </a:lnTo>
                  <a:cubicBezTo>
                    <a:pt x="30722" y="679260"/>
                    <a:pt x="20087" y="674855"/>
                    <a:pt x="12246" y="667014"/>
                  </a:cubicBezTo>
                  <a:cubicBezTo>
                    <a:pt x="4405" y="659173"/>
                    <a:pt x="0" y="648538"/>
                    <a:pt x="0" y="637449"/>
                  </a:cubicBezTo>
                  <a:lnTo>
                    <a:pt x="0" y="41811"/>
                  </a:lnTo>
                  <a:cubicBezTo>
                    <a:pt x="0" y="18719"/>
                    <a:pt x="18719" y="0"/>
                    <a:pt x="41811" y="0"/>
                  </a:cubicBezTo>
                  <a:close/>
                </a:path>
              </a:pathLst>
            </a:custGeom>
            <a:solidFill>
              <a:srgbClr val="000000"/>
            </a:solidFill>
            <a:ln w="47625" cap="rnd">
              <a:solidFill>
                <a:srgbClr val="C9286A"/>
              </a:solidFill>
              <a:prstDash val="solid"/>
              <a:round/>
            </a:ln>
          </p:spPr>
        </p:sp>
        <p:sp>
          <p:nvSpPr>
            <p:cNvPr name="TextBox 11" id="11"/>
            <p:cNvSpPr txBox="true"/>
            <p:nvPr/>
          </p:nvSpPr>
          <p:spPr>
            <a:xfrm>
              <a:off x="0" y="-57150"/>
              <a:ext cx="2389632" cy="736410"/>
            </a:xfrm>
            <a:prstGeom prst="rect">
              <a:avLst/>
            </a:prstGeom>
          </p:spPr>
          <p:txBody>
            <a:bodyPr anchor="ctr" rtlCol="false" tIns="254000" lIns="254000" bIns="254000" rIns="254000"/>
            <a:lstStyle/>
            <a:p>
              <a:pPr algn="just">
                <a:lnSpc>
                  <a:spcPts val="3359"/>
                </a:lnSpc>
              </a:pPr>
              <a:r>
                <a:rPr lang="en-US" sz="2399">
                  <a:solidFill>
                    <a:srgbClr val="FFFFFF"/>
                  </a:solidFill>
                  <a:latin typeface="Disket Mono"/>
                  <a:ea typeface="Disket Mono"/>
                  <a:cs typeface="Disket Mono"/>
                  <a:sym typeface="Disket Mono"/>
                </a:rPr>
                <a:t>Demonstramos como Autômatos Finitos Determinísticos (AFD) são uma solução eficiente e organizada para modelar e gerenciar fluxos de diálogo e comportamentos de NPCs em jogos.</a:t>
              </a:r>
            </a:p>
          </p:txBody>
        </p:sp>
      </p:grpSp>
      <p:sp>
        <p:nvSpPr>
          <p:cNvPr name="Freeform 12" id="12" descr="pixelated arrow pointing to the right"/>
          <p:cNvSpPr/>
          <p:nvPr/>
        </p:nvSpPr>
        <p:spPr>
          <a:xfrm flipH="true" flipV="false" rot="0">
            <a:off x="7619638" y="2240498"/>
            <a:ext cx="335928" cy="313329"/>
          </a:xfrm>
          <a:custGeom>
            <a:avLst/>
            <a:gdLst/>
            <a:ahLst/>
            <a:cxnLst/>
            <a:rect r="r" b="b" t="t" l="l"/>
            <a:pathLst>
              <a:path h="313329" w="335928">
                <a:moveTo>
                  <a:pt x="335928" y="0"/>
                </a:moveTo>
                <a:lnTo>
                  <a:pt x="0" y="0"/>
                </a:lnTo>
                <a:lnTo>
                  <a:pt x="0" y="313329"/>
                </a:lnTo>
                <a:lnTo>
                  <a:pt x="335928" y="313329"/>
                </a:lnTo>
                <a:lnTo>
                  <a:pt x="335928"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13" id="13"/>
          <p:cNvGrpSpPr/>
          <p:nvPr/>
        </p:nvGrpSpPr>
        <p:grpSpPr>
          <a:xfrm rot="0">
            <a:off x="8147367" y="4541301"/>
            <a:ext cx="9111933" cy="2579065"/>
            <a:chOff x="0" y="0"/>
            <a:chExt cx="2399851" cy="679260"/>
          </a:xfrm>
        </p:grpSpPr>
        <p:sp>
          <p:nvSpPr>
            <p:cNvPr name="Freeform 14" id="14">
              <a:extLst>
                <a:ext uri="{C183D7F6-B498-43B3-948B-1728B52AA6E4}">
                  <adec:decorative xmlns:adec="http://schemas.microsoft.com/office/drawing/2017/decorative" val="1"/>
                </a:ext>
              </a:extLst>
            </p:cNvPr>
            <p:cNvSpPr/>
            <p:nvPr/>
          </p:nvSpPr>
          <p:spPr>
            <a:xfrm flipH="false" flipV="false" rot="0">
              <a:off x="0" y="0"/>
              <a:ext cx="2399851" cy="679260"/>
            </a:xfrm>
            <a:custGeom>
              <a:avLst/>
              <a:gdLst/>
              <a:ahLst/>
              <a:cxnLst/>
              <a:rect r="r" b="b" t="t" l="l"/>
              <a:pathLst>
                <a:path h="679260" w="2399851">
                  <a:moveTo>
                    <a:pt x="41633" y="0"/>
                  </a:moveTo>
                  <a:lnTo>
                    <a:pt x="2358218" y="0"/>
                  </a:lnTo>
                  <a:cubicBezTo>
                    <a:pt x="2369260" y="0"/>
                    <a:pt x="2379849" y="4386"/>
                    <a:pt x="2387657" y="12194"/>
                  </a:cubicBezTo>
                  <a:cubicBezTo>
                    <a:pt x="2395464" y="20002"/>
                    <a:pt x="2399851" y="30591"/>
                    <a:pt x="2399851" y="41633"/>
                  </a:cubicBezTo>
                  <a:lnTo>
                    <a:pt x="2399851" y="637627"/>
                  </a:lnTo>
                  <a:cubicBezTo>
                    <a:pt x="2399851" y="648669"/>
                    <a:pt x="2395464" y="659258"/>
                    <a:pt x="2387657" y="667066"/>
                  </a:cubicBezTo>
                  <a:cubicBezTo>
                    <a:pt x="2379849" y="674874"/>
                    <a:pt x="2369260" y="679260"/>
                    <a:pt x="2358218" y="679260"/>
                  </a:cubicBezTo>
                  <a:lnTo>
                    <a:pt x="41633" y="679260"/>
                  </a:lnTo>
                  <a:cubicBezTo>
                    <a:pt x="30591" y="679260"/>
                    <a:pt x="20002" y="674874"/>
                    <a:pt x="12194" y="667066"/>
                  </a:cubicBezTo>
                  <a:cubicBezTo>
                    <a:pt x="4386" y="659258"/>
                    <a:pt x="0" y="648669"/>
                    <a:pt x="0" y="637627"/>
                  </a:cubicBezTo>
                  <a:lnTo>
                    <a:pt x="0" y="41633"/>
                  </a:lnTo>
                  <a:cubicBezTo>
                    <a:pt x="0" y="30591"/>
                    <a:pt x="4386" y="20002"/>
                    <a:pt x="12194" y="12194"/>
                  </a:cubicBezTo>
                  <a:cubicBezTo>
                    <a:pt x="20002" y="4386"/>
                    <a:pt x="30591" y="0"/>
                    <a:pt x="41633" y="0"/>
                  </a:cubicBezTo>
                  <a:close/>
                </a:path>
              </a:pathLst>
            </a:custGeom>
            <a:solidFill>
              <a:srgbClr val="000000"/>
            </a:solidFill>
            <a:ln w="47625" cap="rnd">
              <a:solidFill>
                <a:srgbClr val="C4257B"/>
              </a:solidFill>
              <a:prstDash val="solid"/>
              <a:round/>
            </a:ln>
          </p:spPr>
        </p:sp>
        <p:sp>
          <p:nvSpPr>
            <p:cNvPr name="TextBox 15" id="15"/>
            <p:cNvSpPr txBox="true"/>
            <p:nvPr/>
          </p:nvSpPr>
          <p:spPr>
            <a:xfrm>
              <a:off x="0" y="-57150"/>
              <a:ext cx="2399851" cy="736410"/>
            </a:xfrm>
            <a:prstGeom prst="rect">
              <a:avLst/>
            </a:prstGeom>
          </p:spPr>
          <p:txBody>
            <a:bodyPr anchor="ctr" rtlCol="false" tIns="254000" lIns="254000" bIns="254000" rIns="254000"/>
            <a:lstStyle/>
            <a:p>
              <a:pPr algn="l">
                <a:lnSpc>
                  <a:spcPts val="3359"/>
                </a:lnSpc>
              </a:pPr>
              <a:r>
                <a:rPr lang="en-US" sz="2399">
                  <a:solidFill>
                    <a:srgbClr val="FFFFFF"/>
                  </a:solidFill>
                  <a:latin typeface="Disket Mono"/>
                  <a:ea typeface="Disket Mono"/>
                  <a:cs typeface="Disket Mono"/>
                  <a:sym typeface="Disket Mono"/>
                </a:rPr>
                <a:t>Elaboramos a integração de lógica de jogo (cálculo de ouro, inventário, chances de sucesso) diretamente no fluxo do autômato usando "handlers de ação" e "geradores de opções".</a:t>
              </a:r>
            </a:p>
          </p:txBody>
        </p:sp>
      </p:grpSp>
      <p:sp>
        <p:nvSpPr>
          <p:cNvPr name="Freeform 16" id="16" descr="pixelated arrow pointing to the right"/>
          <p:cNvSpPr/>
          <p:nvPr/>
        </p:nvSpPr>
        <p:spPr>
          <a:xfrm flipH="true" flipV="false" rot="0">
            <a:off x="7671940" y="5220214"/>
            <a:ext cx="335928" cy="313329"/>
          </a:xfrm>
          <a:custGeom>
            <a:avLst/>
            <a:gdLst/>
            <a:ahLst/>
            <a:cxnLst/>
            <a:rect r="r" b="b" t="t" l="l"/>
            <a:pathLst>
              <a:path h="313329" w="335928">
                <a:moveTo>
                  <a:pt x="335928" y="0"/>
                </a:moveTo>
                <a:lnTo>
                  <a:pt x="0" y="0"/>
                </a:lnTo>
                <a:lnTo>
                  <a:pt x="0" y="313329"/>
                </a:lnTo>
                <a:lnTo>
                  <a:pt x="335928" y="313329"/>
                </a:lnTo>
                <a:lnTo>
                  <a:pt x="335928"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17" id="17"/>
          <p:cNvGrpSpPr/>
          <p:nvPr/>
        </p:nvGrpSpPr>
        <p:grpSpPr>
          <a:xfrm rot="0">
            <a:off x="8186164" y="7608758"/>
            <a:ext cx="9073136" cy="1740865"/>
            <a:chOff x="0" y="0"/>
            <a:chExt cx="2389632" cy="458499"/>
          </a:xfrm>
        </p:grpSpPr>
        <p:sp>
          <p:nvSpPr>
            <p:cNvPr name="Freeform 18" id="18">
              <a:extLst>
                <a:ext uri="{C183D7F6-B498-43B3-948B-1728B52AA6E4}">
                  <adec:decorative xmlns:adec="http://schemas.microsoft.com/office/drawing/2017/decorative" val="1"/>
                </a:ext>
              </a:extLst>
            </p:cNvPr>
            <p:cNvSpPr/>
            <p:nvPr/>
          </p:nvSpPr>
          <p:spPr>
            <a:xfrm flipH="false" flipV="false" rot="0">
              <a:off x="0" y="0"/>
              <a:ext cx="2389632" cy="458499"/>
            </a:xfrm>
            <a:custGeom>
              <a:avLst/>
              <a:gdLst/>
              <a:ahLst/>
              <a:cxnLst/>
              <a:rect r="r" b="b" t="t" l="l"/>
              <a:pathLst>
                <a:path h="458499" w="2389632">
                  <a:moveTo>
                    <a:pt x="41811" y="0"/>
                  </a:moveTo>
                  <a:lnTo>
                    <a:pt x="2347822" y="0"/>
                  </a:lnTo>
                  <a:cubicBezTo>
                    <a:pt x="2370913" y="0"/>
                    <a:pt x="2389632" y="18719"/>
                    <a:pt x="2389632" y="41811"/>
                  </a:cubicBezTo>
                  <a:lnTo>
                    <a:pt x="2389632" y="416689"/>
                  </a:lnTo>
                  <a:cubicBezTo>
                    <a:pt x="2389632" y="439780"/>
                    <a:pt x="2370913" y="458499"/>
                    <a:pt x="2347822" y="458499"/>
                  </a:cubicBezTo>
                  <a:lnTo>
                    <a:pt x="41811" y="458499"/>
                  </a:lnTo>
                  <a:cubicBezTo>
                    <a:pt x="18719" y="458499"/>
                    <a:pt x="0" y="439780"/>
                    <a:pt x="0" y="416689"/>
                  </a:cubicBezTo>
                  <a:lnTo>
                    <a:pt x="0" y="41811"/>
                  </a:lnTo>
                  <a:cubicBezTo>
                    <a:pt x="0" y="18719"/>
                    <a:pt x="18719" y="0"/>
                    <a:pt x="41811" y="0"/>
                  </a:cubicBezTo>
                  <a:close/>
                </a:path>
              </a:pathLst>
            </a:custGeom>
            <a:solidFill>
              <a:srgbClr val="000000"/>
            </a:solidFill>
            <a:ln w="47625" cap="rnd">
              <a:solidFill>
                <a:srgbClr val="C30000"/>
              </a:solidFill>
              <a:prstDash val="solid"/>
              <a:round/>
            </a:ln>
          </p:spPr>
        </p:sp>
        <p:sp>
          <p:nvSpPr>
            <p:cNvPr name="TextBox 19" id="19"/>
            <p:cNvSpPr txBox="true"/>
            <p:nvPr/>
          </p:nvSpPr>
          <p:spPr>
            <a:xfrm>
              <a:off x="0" y="-57150"/>
              <a:ext cx="2389632" cy="515649"/>
            </a:xfrm>
            <a:prstGeom prst="rect">
              <a:avLst/>
            </a:prstGeom>
          </p:spPr>
          <p:txBody>
            <a:bodyPr anchor="ctr" rtlCol="false" tIns="254000" lIns="254000" bIns="254000" rIns="254000"/>
            <a:lstStyle/>
            <a:p>
              <a:pPr algn="l">
                <a:lnSpc>
                  <a:spcPts val="3359"/>
                </a:lnSpc>
              </a:pPr>
              <a:r>
                <a:rPr lang="en-US" sz="2399">
                  <a:solidFill>
                    <a:srgbClr val="FFFFFF"/>
                  </a:solidFill>
                  <a:latin typeface="Disket Mono"/>
                  <a:ea typeface="Disket Mono"/>
                  <a:cs typeface="Disket Mono"/>
                  <a:sym typeface="Disket Mono"/>
                </a:rPr>
                <a:t>A visualização dos grafos se mostrou crucial para a compreensão e depuração dos fluxos de conversa.</a:t>
              </a:r>
            </a:p>
          </p:txBody>
        </p:sp>
      </p:grpSp>
      <p:sp>
        <p:nvSpPr>
          <p:cNvPr name="Freeform 20" id="20" descr="pixelated arrow pointing to the right"/>
          <p:cNvSpPr/>
          <p:nvPr/>
        </p:nvSpPr>
        <p:spPr>
          <a:xfrm flipH="true" flipV="false" rot="0">
            <a:off x="7619638" y="8188526"/>
            <a:ext cx="335928" cy="313329"/>
          </a:xfrm>
          <a:custGeom>
            <a:avLst/>
            <a:gdLst/>
            <a:ahLst/>
            <a:cxnLst/>
            <a:rect r="r" b="b" t="t" l="l"/>
            <a:pathLst>
              <a:path h="313329" w="335928">
                <a:moveTo>
                  <a:pt x="335928" y="0"/>
                </a:moveTo>
                <a:lnTo>
                  <a:pt x="0" y="0"/>
                </a:lnTo>
                <a:lnTo>
                  <a:pt x="0" y="313329"/>
                </a:lnTo>
                <a:lnTo>
                  <a:pt x="335928" y="313329"/>
                </a:lnTo>
                <a:lnTo>
                  <a:pt x="335928" y="0"/>
                </a:lnTo>
                <a:close/>
              </a:path>
            </a:pathLst>
          </a:custGeom>
          <a:blipFill>
            <a:blip r:embed="rId6">
              <a:extLst>
                <a:ext uri="{96DAC541-7B7A-43D3-8B79-37D633B846F1}">
                  <asvg:svgBlip xmlns:asvg="http://schemas.microsoft.com/office/drawing/2016/SVG/main" r:embed="rId7"/>
                </a:ext>
              </a:extLst>
            </a:blip>
            <a:stretch>
              <a:fillRect l="0" t="0" r="0" b="0"/>
            </a:stretch>
          </a:blipFill>
        </p:spPr>
      </p:sp>
      <p:pic>
        <p:nvPicPr>
          <p:cNvPr name="Picture 21" id="21" descr="pixelated battery with three bars inside"/>
          <p:cNvPicPr>
            <a:picLocks noChangeAspect="true"/>
          </p:cNvPicPr>
          <p:nvPr/>
        </p:nvPicPr>
        <p:blipFill>
          <a:blip r:embed="rId8"/>
          <a:srcRect l="0" t="0" r="0" b="0"/>
          <a:stretch>
            <a:fillRect/>
          </a:stretch>
        </p:blipFill>
        <p:spPr>
          <a:xfrm flipH="false" flipV="false" rot="0">
            <a:off x="16848318" y="719461"/>
            <a:ext cx="744368" cy="331244"/>
          </a:xfrm>
          <a:prstGeom prst="rect">
            <a:avLst/>
          </a:prstGeom>
        </p:spPr>
      </p:pic>
      <p:sp>
        <p:nvSpPr>
          <p:cNvPr name="Freeform 22" id="22" descr="pixelated five hearts"/>
          <p:cNvSpPr/>
          <p:nvPr/>
        </p:nvSpPr>
        <p:spPr>
          <a:xfrm flipH="false" flipV="false" rot="0">
            <a:off x="14333567" y="719461"/>
            <a:ext cx="2193866" cy="362985"/>
          </a:xfrm>
          <a:custGeom>
            <a:avLst/>
            <a:gdLst/>
            <a:ahLst/>
            <a:cxnLst/>
            <a:rect r="r" b="b" t="t" l="l"/>
            <a:pathLst>
              <a:path h="362985" w="2193866">
                <a:moveTo>
                  <a:pt x="0" y="0"/>
                </a:moveTo>
                <a:lnTo>
                  <a:pt x="2193866" y="0"/>
                </a:lnTo>
                <a:lnTo>
                  <a:pt x="2193866" y="362985"/>
                </a:lnTo>
                <a:lnTo>
                  <a:pt x="0" y="362985"/>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grpSp>
        <p:nvGrpSpPr>
          <p:cNvPr name="Group 23" id="23"/>
          <p:cNvGrpSpPr/>
          <p:nvPr/>
        </p:nvGrpSpPr>
        <p:grpSpPr>
          <a:xfrm rot="0">
            <a:off x="7234164" y="588745"/>
            <a:ext cx="1211480" cy="624416"/>
            <a:chOff x="0" y="0"/>
            <a:chExt cx="1615307" cy="832555"/>
          </a:xfrm>
        </p:grpSpPr>
        <p:sp>
          <p:nvSpPr>
            <p:cNvPr name="TextBox 24" id="24"/>
            <p:cNvSpPr txBox="true"/>
            <p:nvPr/>
          </p:nvSpPr>
          <p:spPr>
            <a:xfrm rot="0">
              <a:off x="832555" y="182175"/>
              <a:ext cx="782752" cy="445728"/>
            </a:xfrm>
            <a:prstGeom prst="rect">
              <a:avLst/>
            </a:prstGeom>
          </p:spPr>
          <p:txBody>
            <a:bodyPr anchor="t" rtlCol="false" tIns="0" lIns="0" bIns="0" rIns="0">
              <a:spAutoFit/>
            </a:bodyPr>
            <a:lstStyle/>
            <a:p>
              <a:pPr algn="ctr">
                <a:lnSpc>
                  <a:spcPts val="2463"/>
                </a:lnSpc>
              </a:pPr>
              <a:r>
                <a:rPr lang="en-US" sz="2199">
                  <a:solidFill>
                    <a:srgbClr val="FFFFFF"/>
                  </a:solidFill>
                  <a:latin typeface="Arcade Gamer"/>
                  <a:ea typeface="Arcade Gamer"/>
                  <a:cs typeface="Arcade Gamer"/>
                  <a:sym typeface="Arcade Gamer"/>
                </a:rPr>
                <a:t>01</a:t>
              </a:r>
            </a:p>
          </p:txBody>
        </p:sp>
        <p:sp>
          <p:nvSpPr>
            <p:cNvPr name="Freeform 25" id="25"/>
            <p:cNvSpPr/>
            <p:nvPr/>
          </p:nvSpPr>
          <p:spPr>
            <a:xfrm flipH="false" flipV="false" rot="2775787">
              <a:off x="121853" y="121853"/>
              <a:ext cx="588848" cy="588848"/>
            </a:xfrm>
            <a:custGeom>
              <a:avLst/>
              <a:gdLst/>
              <a:ahLst/>
              <a:cxnLst/>
              <a:rect r="r" b="b" t="t" l="l"/>
              <a:pathLst>
                <a:path h="588848" w="588848">
                  <a:moveTo>
                    <a:pt x="0" y="0"/>
                  </a:moveTo>
                  <a:lnTo>
                    <a:pt x="588848" y="0"/>
                  </a:lnTo>
                  <a:lnTo>
                    <a:pt x="588848" y="588848"/>
                  </a:lnTo>
                  <a:lnTo>
                    <a:pt x="0" y="588848"/>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grpSp>
      <p:grpSp>
        <p:nvGrpSpPr>
          <p:cNvPr name="Group 26" id="26"/>
          <p:cNvGrpSpPr/>
          <p:nvPr/>
        </p:nvGrpSpPr>
        <p:grpSpPr>
          <a:xfrm rot="0">
            <a:off x="10191499" y="729709"/>
            <a:ext cx="862336" cy="327152"/>
            <a:chOff x="0" y="0"/>
            <a:chExt cx="1149782" cy="436203"/>
          </a:xfrm>
        </p:grpSpPr>
        <p:sp>
          <p:nvSpPr>
            <p:cNvPr name="TextBox 27" id="27"/>
            <p:cNvSpPr txBox="true"/>
            <p:nvPr/>
          </p:nvSpPr>
          <p:spPr>
            <a:xfrm rot="0">
              <a:off x="367030" y="-9525"/>
              <a:ext cx="782752" cy="445728"/>
            </a:xfrm>
            <a:prstGeom prst="rect">
              <a:avLst/>
            </a:prstGeom>
          </p:spPr>
          <p:txBody>
            <a:bodyPr anchor="t" rtlCol="false" tIns="0" lIns="0" bIns="0" rIns="0">
              <a:spAutoFit/>
            </a:bodyPr>
            <a:lstStyle/>
            <a:p>
              <a:pPr algn="ctr">
                <a:lnSpc>
                  <a:spcPts val="2463"/>
                </a:lnSpc>
              </a:pPr>
              <a:r>
                <a:rPr lang="en-US" sz="2199">
                  <a:solidFill>
                    <a:srgbClr val="FFFFFF"/>
                  </a:solidFill>
                  <a:latin typeface="Arcade Gamer"/>
                  <a:ea typeface="Arcade Gamer"/>
                  <a:cs typeface="Arcade Gamer"/>
                  <a:sym typeface="Arcade Gamer"/>
                </a:rPr>
                <a:t>12</a:t>
              </a:r>
            </a:p>
          </p:txBody>
        </p:sp>
        <p:sp>
          <p:nvSpPr>
            <p:cNvPr name="Freeform 28" id="28"/>
            <p:cNvSpPr/>
            <p:nvPr/>
          </p:nvSpPr>
          <p:spPr>
            <a:xfrm flipH="false" flipV="false" rot="0">
              <a:off x="0" y="20313"/>
              <a:ext cx="367030" cy="332329"/>
            </a:xfrm>
            <a:custGeom>
              <a:avLst/>
              <a:gdLst/>
              <a:ahLst/>
              <a:cxnLst/>
              <a:rect r="r" b="b" t="t" l="l"/>
              <a:pathLst>
                <a:path h="332329" w="367030">
                  <a:moveTo>
                    <a:pt x="0" y="0"/>
                  </a:moveTo>
                  <a:lnTo>
                    <a:pt x="367030" y="0"/>
                  </a:lnTo>
                  <a:lnTo>
                    <a:pt x="367030" y="332329"/>
                  </a:lnTo>
                  <a:lnTo>
                    <a:pt x="0" y="332329"/>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grpSp>
      <p:grpSp>
        <p:nvGrpSpPr>
          <p:cNvPr name="Group 29" id="29"/>
          <p:cNvGrpSpPr/>
          <p:nvPr/>
        </p:nvGrpSpPr>
        <p:grpSpPr>
          <a:xfrm rot="0">
            <a:off x="8863538" y="703945"/>
            <a:ext cx="908861" cy="327152"/>
            <a:chOff x="0" y="0"/>
            <a:chExt cx="1211815" cy="436203"/>
          </a:xfrm>
        </p:grpSpPr>
        <p:sp>
          <p:nvSpPr>
            <p:cNvPr name="TextBox 30" id="30"/>
            <p:cNvSpPr txBox="true"/>
            <p:nvPr/>
          </p:nvSpPr>
          <p:spPr>
            <a:xfrm rot="0">
              <a:off x="429063" y="-9525"/>
              <a:ext cx="782752" cy="445728"/>
            </a:xfrm>
            <a:prstGeom prst="rect">
              <a:avLst/>
            </a:prstGeom>
          </p:spPr>
          <p:txBody>
            <a:bodyPr anchor="t" rtlCol="false" tIns="0" lIns="0" bIns="0" rIns="0">
              <a:spAutoFit/>
            </a:bodyPr>
            <a:lstStyle/>
            <a:p>
              <a:pPr algn="ctr">
                <a:lnSpc>
                  <a:spcPts val="2463"/>
                </a:lnSpc>
              </a:pPr>
              <a:r>
                <a:rPr lang="en-US" sz="2199">
                  <a:solidFill>
                    <a:srgbClr val="FFFFFF"/>
                  </a:solidFill>
                  <a:latin typeface="Arcade Gamer"/>
                  <a:ea typeface="Arcade Gamer"/>
                  <a:cs typeface="Arcade Gamer"/>
                  <a:sym typeface="Arcade Gamer"/>
                </a:rPr>
                <a:t>07</a:t>
              </a:r>
            </a:p>
          </p:txBody>
        </p:sp>
        <p:sp>
          <p:nvSpPr>
            <p:cNvPr name="Freeform 31" id="31"/>
            <p:cNvSpPr/>
            <p:nvPr/>
          </p:nvSpPr>
          <p:spPr>
            <a:xfrm flipH="false" flipV="false" rot="0">
              <a:off x="0" y="58413"/>
              <a:ext cx="429063" cy="332329"/>
            </a:xfrm>
            <a:custGeom>
              <a:avLst/>
              <a:gdLst/>
              <a:ahLst/>
              <a:cxnLst/>
              <a:rect r="r" b="b" t="t" l="l"/>
              <a:pathLst>
                <a:path h="332329" w="429063">
                  <a:moveTo>
                    <a:pt x="0" y="0"/>
                  </a:moveTo>
                  <a:lnTo>
                    <a:pt x="429063" y="0"/>
                  </a:lnTo>
                  <a:lnTo>
                    <a:pt x="429063" y="332329"/>
                  </a:lnTo>
                  <a:lnTo>
                    <a:pt x="0" y="332329"/>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grpSp>
      <p:sp>
        <p:nvSpPr>
          <p:cNvPr name="TextBox 32" id="32"/>
          <p:cNvSpPr txBox="true"/>
          <p:nvPr/>
        </p:nvSpPr>
        <p:spPr>
          <a:xfrm rot="0">
            <a:off x="808434" y="4705419"/>
            <a:ext cx="6811204" cy="1080770"/>
          </a:xfrm>
          <a:prstGeom prst="rect">
            <a:avLst/>
          </a:prstGeom>
        </p:spPr>
        <p:txBody>
          <a:bodyPr anchor="t" rtlCol="false" tIns="0" lIns="0" bIns="0" rIns="0">
            <a:spAutoFit/>
          </a:bodyPr>
          <a:lstStyle/>
          <a:p>
            <a:pPr algn="ctr">
              <a:lnSpc>
                <a:spcPts val="7839"/>
              </a:lnSpc>
            </a:pPr>
            <a:r>
              <a:rPr lang="en-US" sz="6999">
                <a:solidFill>
                  <a:srgbClr val="FF63D8"/>
                </a:solidFill>
                <a:latin typeface="Arcade Gamer"/>
                <a:ea typeface="Arcade Gamer"/>
                <a:cs typeface="Arcade Gamer"/>
                <a:sym typeface="Arcade Gamer"/>
              </a:rPr>
              <a:t>CONCLUSÃO</a:t>
            </a:r>
          </a:p>
        </p:txBody>
      </p:sp>
      <p:pic>
        <p:nvPicPr>
          <p:cNvPr name="Picture 33" id="33" descr="pixelated book slightly bouncing"/>
          <p:cNvPicPr>
            <a:picLocks noChangeAspect="true"/>
          </p:cNvPicPr>
          <p:nvPr/>
        </p:nvPicPr>
        <p:blipFill>
          <a:blip r:embed="rId17"/>
          <a:srcRect l="0" t="0" r="0" b="0"/>
          <a:stretch>
            <a:fillRect/>
          </a:stretch>
        </p:blipFill>
        <p:spPr>
          <a:xfrm flipH="false" flipV="false" rot="0">
            <a:off x="1656992" y="6739567"/>
            <a:ext cx="1374203" cy="1762288"/>
          </a:xfrm>
          <a:prstGeom prst="rect">
            <a:avLst/>
          </a:prstGeom>
        </p:spPr>
      </p:pic>
      <p:pic>
        <p:nvPicPr>
          <p:cNvPr name="Picture 34" id="34" descr="pixelated book slightly bouncing"/>
          <p:cNvPicPr>
            <a:picLocks noChangeAspect="true"/>
          </p:cNvPicPr>
          <p:nvPr/>
        </p:nvPicPr>
        <p:blipFill>
          <a:blip r:embed="rId17"/>
          <a:srcRect l="0" t="0" r="0" b="0"/>
          <a:stretch>
            <a:fillRect/>
          </a:stretch>
        </p:blipFill>
        <p:spPr>
          <a:xfrm flipH="true" flipV="false" rot="0">
            <a:off x="3744268" y="6739567"/>
            <a:ext cx="1374203" cy="1762288"/>
          </a:xfrm>
          <a:prstGeom prst="rect">
            <a:avLst/>
          </a:prstGeom>
        </p:spPr>
      </p:pic>
      <p:grpSp>
        <p:nvGrpSpPr>
          <p:cNvPr name="Group 35" id="35"/>
          <p:cNvGrpSpPr/>
          <p:nvPr/>
        </p:nvGrpSpPr>
        <p:grpSpPr>
          <a:xfrm rot="0">
            <a:off x="17414602" y="9058429"/>
            <a:ext cx="646680" cy="646680"/>
            <a:chOff x="0" y="0"/>
            <a:chExt cx="812800" cy="812800"/>
          </a:xfrm>
        </p:grpSpPr>
        <p:sp>
          <p:nvSpPr>
            <p:cNvPr name="Freeform 36" id="3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50A6F"/>
            </a:solidFill>
          </p:spPr>
        </p:sp>
        <p:sp>
          <p:nvSpPr>
            <p:cNvPr name="TextBox 37" id="37"/>
            <p:cNvSpPr txBox="true"/>
            <p:nvPr/>
          </p:nvSpPr>
          <p:spPr>
            <a:xfrm>
              <a:off x="76200" y="28575"/>
              <a:ext cx="660400" cy="708025"/>
            </a:xfrm>
            <a:prstGeom prst="rect">
              <a:avLst/>
            </a:prstGeom>
          </p:spPr>
          <p:txBody>
            <a:bodyPr anchor="ctr" rtlCol="false" tIns="50800" lIns="50800" bIns="50800" rIns="50800"/>
            <a:lstStyle/>
            <a:p>
              <a:pPr algn="ctr">
                <a:lnSpc>
                  <a:spcPts val="2800"/>
                </a:lnSpc>
              </a:pPr>
            </a:p>
          </p:txBody>
        </p:sp>
      </p:grpSp>
      <p:sp>
        <p:nvSpPr>
          <p:cNvPr name="TextBox 38" id="38"/>
          <p:cNvSpPr txBox="true"/>
          <p:nvPr/>
        </p:nvSpPr>
        <p:spPr>
          <a:xfrm rot="0">
            <a:off x="17592686"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Open Sans"/>
                <a:ea typeface="Open Sans"/>
                <a:cs typeface="Open Sans"/>
                <a:sym typeface="Open Sans"/>
              </a:rPr>
              <a:t>82</a:t>
            </a:r>
          </a:p>
        </p:txBody>
      </p:sp>
    </p:spTree>
  </p:cSld>
  <p:clrMapOvr>
    <a:masterClrMapping/>
  </p:clrMapOvr>
  <p:transition spd="slow">
    <p:push dir="l"/>
  </p:transition>
</p:sld>
</file>

<file path=ppt/slides/slide8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a:extLst>
              <a:ext uri="{C183D7F6-B498-43B3-948B-1728B52AA6E4}">
                <adec:decorative xmlns:adec="http://schemas.microsoft.com/office/drawing/2017/decorative" val="1"/>
              </a:ext>
            </a:extLst>
          </p:cNvPr>
          <p:cNvSpPr/>
          <p:nvPr/>
        </p:nvSpPr>
        <p:spPr>
          <a:xfrm flipH="false" flipV="false" rot="0">
            <a:off x="-185970" y="1971213"/>
            <a:ext cx="18473970" cy="10391608"/>
          </a:xfrm>
          <a:custGeom>
            <a:avLst/>
            <a:gdLst/>
            <a:ahLst/>
            <a:cxnLst/>
            <a:rect r="r" b="b" t="t" l="l"/>
            <a:pathLst>
              <a:path h="10391608" w="18473970">
                <a:moveTo>
                  <a:pt x="0" y="0"/>
                </a:moveTo>
                <a:lnTo>
                  <a:pt x="18473970" y="0"/>
                </a:lnTo>
                <a:lnTo>
                  <a:pt x="18473970" y="10391608"/>
                </a:lnTo>
                <a:lnTo>
                  <a:pt x="0" y="10391608"/>
                </a:lnTo>
                <a:lnTo>
                  <a:pt x="0" y="0"/>
                </a:lnTo>
                <a:close/>
              </a:path>
            </a:pathLst>
          </a:custGeom>
          <a:blipFill>
            <a:blip r:embed="rId2">
              <a:alphaModFix amt="14000"/>
              <a:extLst>
                <a:ext uri="{96DAC541-7B7A-43D3-8B79-37D633B846F1}">
                  <asvg:svgBlip xmlns:asvg="http://schemas.microsoft.com/office/drawing/2016/SVG/main" r:embed="rId3"/>
                </a:ext>
              </a:extLst>
            </a:blip>
            <a:stretch>
              <a:fillRect l="0" t="0" r="0" b="0"/>
            </a:stretch>
          </a:blipFill>
        </p:spPr>
      </p:sp>
      <p:sp>
        <p:nvSpPr>
          <p:cNvPr name="Freeform 3" id="3" descr="pixelated cable tower"/>
          <p:cNvSpPr/>
          <p:nvPr/>
        </p:nvSpPr>
        <p:spPr>
          <a:xfrm flipH="false" flipV="false" rot="0">
            <a:off x="-1099006" y="-1298925"/>
            <a:ext cx="5271418" cy="10244805"/>
          </a:xfrm>
          <a:custGeom>
            <a:avLst/>
            <a:gdLst/>
            <a:ahLst/>
            <a:cxnLst/>
            <a:rect r="r" b="b" t="t" l="l"/>
            <a:pathLst>
              <a:path h="10244805" w="5271418">
                <a:moveTo>
                  <a:pt x="0" y="0"/>
                </a:moveTo>
                <a:lnTo>
                  <a:pt x="5271417" y="0"/>
                </a:lnTo>
                <a:lnTo>
                  <a:pt x="5271417" y="10244805"/>
                </a:lnTo>
                <a:lnTo>
                  <a:pt x="0" y="10244805"/>
                </a:lnTo>
                <a:lnTo>
                  <a:pt x="0" y="0"/>
                </a:lnTo>
                <a:close/>
              </a:path>
            </a:pathLst>
          </a:custGeom>
          <a:blipFill>
            <a:blip r:embed="rId4">
              <a:alphaModFix amt="29000"/>
              <a:extLst>
                <a:ext uri="{96DAC541-7B7A-43D3-8B79-37D633B846F1}">
                  <asvg:svgBlip xmlns:asvg="http://schemas.microsoft.com/office/drawing/2016/SVG/main" r:embed="rId5"/>
                </a:ext>
              </a:extLst>
            </a:blip>
            <a:stretch>
              <a:fillRect l="0" t="0" r="0" b="0"/>
            </a:stretch>
          </a:blipFill>
        </p:spPr>
      </p:sp>
      <p:sp>
        <p:nvSpPr>
          <p:cNvPr name="Freeform 4" id="4" descr="pixelated pastel cloud"/>
          <p:cNvSpPr/>
          <p:nvPr/>
        </p:nvSpPr>
        <p:spPr>
          <a:xfrm flipH="false" flipV="false" rot="0">
            <a:off x="5182049" y="2934751"/>
            <a:ext cx="2828812" cy="987513"/>
          </a:xfrm>
          <a:custGeom>
            <a:avLst/>
            <a:gdLst/>
            <a:ahLst/>
            <a:cxnLst/>
            <a:rect r="r" b="b" t="t" l="l"/>
            <a:pathLst>
              <a:path h="987513" w="2828812">
                <a:moveTo>
                  <a:pt x="0" y="0"/>
                </a:moveTo>
                <a:lnTo>
                  <a:pt x="2828813" y="0"/>
                </a:lnTo>
                <a:lnTo>
                  <a:pt x="2828813" y="987512"/>
                </a:lnTo>
                <a:lnTo>
                  <a:pt x="0" y="987512"/>
                </a:lnTo>
                <a:lnTo>
                  <a:pt x="0" y="0"/>
                </a:lnTo>
                <a:close/>
              </a:path>
            </a:pathLst>
          </a:custGeom>
          <a:blipFill>
            <a:blip r:embed="rId6">
              <a:alphaModFix amt="18999"/>
              <a:extLst>
                <a:ext uri="{96DAC541-7B7A-43D3-8B79-37D633B846F1}">
                  <asvg:svgBlip xmlns:asvg="http://schemas.microsoft.com/office/drawing/2016/SVG/main" r:embed="rId7"/>
                </a:ext>
              </a:extLst>
            </a:blip>
            <a:stretch>
              <a:fillRect l="0" t="0" r="0" b="0"/>
            </a:stretch>
          </a:blipFill>
        </p:spPr>
      </p:sp>
      <p:sp>
        <p:nvSpPr>
          <p:cNvPr name="Freeform 5" id="5" descr="pixelated pastel cloud"/>
          <p:cNvSpPr/>
          <p:nvPr/>
        </p:nvSpPr>
        <p:spPr>
          <a:xfrm flipH="true" flipV="false" rot="0">
            <a:off x="15190678" y="230851"/>
            <a:ext cx="2828812" cy="987513"/>
          </a:xfrm>
          <a:custGeom>
            <a:avLst/>
            <a:gdLst/>
            <a:ahLst/>
            <a:cxnLst/>
            <a:rect r="r" b="b" t="t" l="l"/>
            <a:pathLst>
              <a:path h="987513" w="2828812">
                <a:moveTo>
                  <a:pt x="2828813" y="0"/>
                </a:moveTo>
                <a:lnTo>
                  <a:pt x="0" y="0"/>
                </a:lnTo>
                <a:lnTo>
                  <a:pt x="0" y="987512"/>
                </a:lnTo>
                <a:lnTo>
                  <a:pt x="2828813" y="987512"/>
                </a:lnTo>
                <a:lnTo>
                  <a:pt x="2828813" y="0"/>
                </a:lnTo>
                <a:close/>
              </a:path>
            </a:pathLst>
          </a:custGeom>
          <a:blipFill>
            <a:blip r:embed="rId6">
              <a:alphaModFix amt="18999"/>
              <a:extLst>
                <a:ext uri="{96DAC541-7B7A-43D3-8B79-37D633B846F1}">
                  <asvg:svgBlip xmlns:asvg="http://schemas.microsoft.com/office/drawing/2016/SVG/main" r:embed="rId7"/>
                </a:ext>
              </a:extLst>
            </a:blip>
            <a:stretch>
              <a:fillRect l="0" t="0" r="0" b="0"/>
            </a:stretch>
          </a:blipFill>
        </p:spPr>
      </p:sp>
      <p:grpSp>
        <p:nvGrpSpPr>
          <p:cNvPr name="Group 6" id="6"/>
          <p:cNvGrpSpPr/>
          <p:nvPr/>
        </p:nvGrpSpPr>
        <p:grpSpPr>
          <a:xfrm rot="0">
            <a:off x="7521607" y="1028700"/>
            <a:ext cx="9737693" cy="5405361"/>
            <a:chOff x="0" y="0"/>
            <a:chExt cx="2564660" cy="1423634"/>
          </a:xfrm>
        </p:grpSpPr>
        <p:sp>
          <p:nvSpPr>
            <p:cNvPr name="Freeform 7" id="7">
              <a:extLst>
                <a:ext uri="{C183D7F6-B498-43B3-948B-1728B52AA6E4}">
                  <adec:decorative xmlns:adec="http://schemas.microsoft.com/office/drawing/2017/decorative" val="1"/>
                </a:ext>
              </a:extLst>
            </p:cNvPr>
            <p:cNvSpPr/>
            <p:nvPr/>
          </p:nvSpPr>
          <p:spPr>
            <a:xfrm flipH="false" flipV="false" rot="0">
              <a:off x="0" y="0"/>
              <a:ext cx="2564660" cy="1423634"/>
            </a:xfrm>
            <a:custGeom>
              <a:avLst/>
              <a:gdLst/>
              <a:ahLst/>
              <a:cxnLst/>
              <a:rect r="r" b="b" t="t" l="l"/>
              <a:pathLst>
                <a:path h="1423634" w="2564660">
                  <a:moveTo>
                    <a:pt x="38957" y="0"/>
                  </a:moveTo>
                  <a:lnTo>
                    <a:pt x="2525702" y="0"/>
                  </a:lnTo>
                  <a:cubicBezTo>
                    <a:pt x="2536035" y="0"/>
                    <a:pt x="2545943" y="4104"/>
                    <a:pt x="2553249" y="11410"/>
                  </a:cubicBezTo>
                  <a:cubicBezTo>
                    <a:pt x="2560555" y="18716"/>
                    <a:pt x="2564660" y="28625"/>
                    <a:pt x="2564660" y="38957"/>
                  </a:cubicBezTo>
                  <a:lnTo>
                    <a:pt x="2564660" y="1384677"/>
                  </a:lnTo>
                  <a:cubicBezTo>
                    <a:pt x="2564660" y="1395009"/>
                    <a:pt x="2560555" y="1404918"/>
                    <a:pt x="2553249" y="1412224"/>
                  </a:cubicBezTo>
                  <a:cubicBezTo>
                    <a:pt x="2545943" y="1419530"/>
                    <a:pt x="2536035" y="1423634"/>
                    <a:pt x="2525702" y="1423634"/>
                  </a:cubicBezTo>
                  <a:lnTo>
                    <a:pt x="38957" y="1423634"/>
                  </a:lnTo>
                  <a:cubicBezTo>
                    <a:pt x="28625" y="1423634"/>
                    <a:pt x="18716" y="1419530"/>
                    <a:pt x="11410" y="1412224"/>
                  </a:cubicBezTo>
                  <a:cubicBezTo>
                    <a:pt x="4104" y="1404918"/>
                    <a:pt x="0" y="1395009"/>
                    <a:pt x="0" y="1384677"/>
                  </a:cubicBezTo>
                  <a:lnTo>
                    <a:pt x="0" y="38957"/>
                  </a:lnTo>
                  <a:cubicBezTo>
                    <a:pt x="0" y="28625"/>
                    <a:pt x="4104" y="18716"/>
                    <a:pt x="11410" y="11410"/>
                  </a:cubicBezTo>
                  <a:cubicBezTo>
                    <a:pt x="18716" y="4104"/>
                    <a:pt x="28625" y="0"/>
                    <a:pt x="38957" y="0"/>
                  </a:cubicBezTo>
                  <a:close/>
                </a:path>
              </a:pathLst>
            </a:custGeom>
            <a:solidFill>
              <a:srgbClr val="000000"/>
            </a:solidFill>
            <a:ln w="47625" cap="rnd">
              <a:solidFill>
                <a:srgbClr val="21EF80"/>
              </a:solidFill>
              <a:prstDash val="solid"/>
              <a:round/>
            </a:ln>
          </p:spPr>
        </p:sp>
        <p:sp>
          <p:nvSpPr>
            <p:cNvPr name="TextBox 8" id="8"/>
            <p:cNvSpPr txBox="true"/>
            <p:nvPr/>
          </p:nvSpPr>
          <p:spPr>
            <a:xfrm>
              <a:off x="0" y="-28575"/>
              <a:ext cx="2564660" cy="1452209"/>
            </a:xfrm>
            <a:prstGeom prst="rect">
              <a:avLst/>
            </a:prstGeom>
          </p:spPr>
          <p:txBody>
            <a:bodyPr anchor="ctr" rtlCol="false" tIns="254000" lIns="254000" bIns="254000" rIns="254000"/>
            <a:lstStyle/>
            <a:p>
              <a:pPr algn="ctr">
                <a:lnSpc>
                  <a:spcPts val="2100"/>
                </a:lnSpc>
              </a:pPr>
            </a:p>
          </p:txBody>
        </p:sp>
      </p:grpSp>
      <p:sp>
        <p:nvSpPr>
          <p:cNvPr name="Freeform 9" id="9" descr="pixelated park bench  "/>
          <p:cNvSpPr/>
          <p:nvPr/>
        </p:nvSpPr>
        <p:spPr>
          <a:xfrm flipH="false" flipV="false" rot="0">
            <a:off x="7191297" y="7989236"/>
            <a:ext cx="3615824" cy="1715873"/>
          </a:xfrm>
          <a:custGeom>
            <a:avLst/>
            <a:gdLst/>
            <a:ahLst/>
            <a:cxnLst/>
            <a:rect r="r" b="b" t="t" l="l"/>
            <a:pathLst>
              <a:path h="1715873" w="3615824">
                <a:moveTo>
                  <a:pt x="0" y="0"/>
                </a:moveTo>
                <a:lnTo>
                  <a:pt x="3615823" y="0"/>
                </a:lnTo>
                <a:lnTo>
                  <a:pt x="3615823" y="1715873"/>
                </a:lnTo>
                <a:lnTo>
                  <a:pt x="0" y="171587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0" id="10" descr="pixelated bus stop"/>
          <p:cNvSpPr/>
          <p:nvPr/>
        </p:nvSpPr>
        <p:spPr>
          <a:xfrm flipH="false" flipV="false" rot="0">
            <a:off x="-211930" y="4567873"/>
            <a:ext cx="6808385" cy="5137236"/>
          </a:xfrm>
          <a:custGeom>
            <a:avLst/>
            <a:gdLst/>
            <a:ahLst/>
            <a:cxnLst/>
            <a:rect r="r" b="b" t="t" l="l"/>
            <a:pathLst>
              <a:path h="5137236" w="6808385">
                <a:moveTo>
                  <a:pt x="0" y="0"/>
                </a:moveTo>
                <a:lnTo>
                  <a:pt x="6808386" y="0"/>
                </a:lnTo>
                <a:lnTo>
                  <a:pt x="6808386" y="5137236"/>
                </a:lnTo>
                <a:lnTo>
                  <a:pt x="0" y="5137236"/>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1" id="11" descr="pixelated car"/>
          <p:cNvSpPr/>
          <p:nvPr/>
        </p:nvSpPr>
        <p:spPr>
          <a:xfrm flipH="false" flipV="false" rot="0">
            <a:off x="-641278" y="7099525"/>
            <a:ext cx="7237734" cy="2605584"/>
          </a:xfrm>
          <a:custGeom>
            <a:avLst/>
            <a:gdLst/>
            <a:ahLst/>
            <a:cxnLst/>
            <a:rect r="r" b="b" t="t" l="l"/>
            <a:pathLst>
              <a:path h="2605584" w="7237734">
                <a:moveTo>
                  <a:pt x="0" y="0"/>
                </a:moveTo>
                <a:lnTo>
                  <a:pt x="7237734" y="0"/>
                </a:lnTo>
                <a:lnTo>
                  <a:pt x="7237734" y="2605584"/>
                </a:lnTo>
                <a:lnTo>
                  <a:pt x="0" y="2605584"/>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grpSp>
        <p:nvGrpSpPr>
          <p:cNvPr name="Group 12" id="12"/>
          <p:cNvGrpSpPr/>
          <p:nvPr/>
        </p:nvGrpSpPr>
        <p:grpSpPr>
          <a:xfrm rot="0">
            <a:off x="0" y="9705109"/>
            <a:ext cx="18288000" cy="1163782"/>
            <a:chOff x="0" y="0"/>
            <a:chExt cx="24384000" cy="1551709"/>
          </a:xfrm>
        </p:grpSpPr>
        <p:sp>
          <p:nvSpPr>
            <p:cNvPr name="Freeform 13" id="13"/>
            <p:cNvSpPr/>
            <p:nvPr/>
          </p:nvSpPr>
          <p:spPr>
            <a:xfrm flipH="false" flipV="false" rot="0">
              <a:off x="0" y="0"/>
              <a:ext cx="8128000" cy="1551709"/>
            </a:xfrm>
            <a:custGeom>
              <a:avLst/>
              <a:gdLst/>
              <a:ahLst/>
              <a:cxnLst/>
              <a:rect r="r" b="b" t="t" l="l"/>
              <a:pathLst>
                <a:path h="1551709" w="8128000">
                  <a:moveTo>
                    <a:pt x="0" y="0"/>
                  </a:moveTo>
                  <a:lnTo>
                    <a:pt x="8128000" y="0"/>
                  </a:lnTo>
                  <a:lnTo>
                    <a:pt x="8128000" y="1551709"/>
                  </a:lnTo>
                  <a:lnTo>
                    <a:pt x="0" y="1551709"/>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4" id="14"/>
            <p:cNvSpPr/>
            <p:nvPr/>
          </p:nvSpPr>
          <p:spPr>
            <a:xfrm flipH="false" flipV="false" rot="0">
              <a:off x="8128000" y="0"/>
              <a:ext cx="8128000" cy="1551709"/>
            </a:xfrm>
            <a:custGeom>
              <a:avLst/>
              <a:gdLst/>
              <a:ahLst/>
              <a:cxnLst/>
              <a:rect r="r" b="b" t="t" l="l"/>
              <a:pathLst>
                <a:path h="1551709" w="8128000">
                  <a:moveTo>
                    <a:pt x="0" y="0"/>
                  </a:moveTo>
                  <a:lnTo>
                    <a:pt x="8128000" y="0"/>
                  </a:lnTo>
                  <a:lnTo>
                    <a:pt x="8128000" y="1551709"/>
                  </a:lnTo>
                  <a:lnTo>
                    <a:pt x="0" y="1551709"/>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5" id="15"/>
            <p:cNvSpPr/>
            <p:nvPr/>
          </p:nvSpPr>
          <p:spPr>
            <a:xfrm flipH="false" flipV="false" rot="0">
              <a:off x="16256000" y="0"/>
              <a:ext cx="8128000" cy="1551709"/>
            </a:xfrm>
            <a:custGeom>
              <a:avLst/>
              <a:gdLst/>
              <a:ahLst/>
              <a:cxnLst/>
              <a:rect r="r" b="b" t="t" l="l"/>
              <a:pathLst>
                <a:path h="1551709" w="8128000">
                  <a:moveTo>
                    <a:pt x="0" y="0"/>
                  </a:moveTo>
                  <a:lnTo>
                    <a:pt x="8128000" y="0"/>
                  </a:lnTo>
                  <a:lnTo>
                    <a:pt x="8128000" y="1551709"/>
                  </a:lnTo>
                  <a:lnTo>
                    <a:pt x="0" y="1551709"/>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grpSp>
      <p:sp>
        <p:nvSpPr>
          <p:cNvPr name="Freeform 16" id="16" descr="pixelated flower bush"/>
          <p:cNvSpPr/>
          <p:nvPr/>
        </p:nvSpPr>
        <p:spPr>
          <a:xfrm flipH="false" flipV="false" rot="0">
            <a:off x="11602934" y="8186651"/>
            <a:ext cx="5219700" cy="1518458"/>
          </a:xfrm>
          <a:custGeom>
            <a:avLst/>
            <a:gdLst/>
            <a:ahLst/>
            <a:cxnLst/>
            <a:rect r="r" b="b" t="t" l="l"/>
            <a:pathLst>
              <a:path h="1518458" w="5219700">
                <a:moveTo>
                  <a:pt x="0" y="0"/>
                </a:moveTo>
                <a:lnTo>
                  <a:pt x="5219700" y="0"/>
                </a:lnTo>
                <a:lnTo>
                  <a:pt x="5219700" y="1518458"/>
                </a:lnTo>
                <a:lnTo>
                  <a:pt x="0" y="1518458"/>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7" id="17" descr="pixelated flower bush"/>
          <p:cNvSpPr/>
          <p:nvPr/>
        </p:nvSpPr>
        <p:spPr>
          <a:xfrm flipH="false" flipV="false" rot="0">
            <a:off x="15950489" y="8186651"/>
            <a:ext cx="5219700" cy="1518458"/>
          </a:xfrm>
          <a:custGeom>
            <a:avLst/>
            <a:gdLst/>
            <a:ahLst/>
            <a:cxnLst/>
            <a:rect r="r" b="b" t="t" l="l"/>
            <a:pathLst>
              <a:path h="1518458" w="5219700">
                <a:moveTo>
                  <a:pt x="0" y="0"/>
                </a:moveTo>
                <a:lnTo>
                  <a:pt x="5219701" y="0"/>
                </a:lnTo>
                <a:lnTo>
                  <a:pt x="5219701" y="1518458"/>
                </a:lnTo>
                <a:lnTo>
                  <a:pt x="0" y="1518458"/>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8" id="18" descr="pixelated Menu button"/>
          <p:cNvSpPr/>
          <p:nvPr/>
        </p:nvSpPr>
        <p:spPr>
          <a:xfrm flipH="false" flipV="false" rot="0">
            <a:off x="1028700" y="1028700"/>
            <a:ext cx="2196534" cy="942513"/>
          </a:xfrm>
          <a:custGeom>
            <a:avLst/>
            <a:gdLst/>
            <a:ahLst/>
            <a:cxnLst/>
            <a:rect r="r" b="b" t="t" l="l"/>
            <a:pathLst>
              <a:path h="942513" w="2196534">
                <a:moveTo>
                  <a:pt x="0" y="0"/>
                </a:moveTo>
                <a:lnTo>
                  <a:pt x="2196534" y="0"/>
                </a:lnTo>
                <a:lnTo>
                  <a:pt x="2196534" y="942513"/>
                </a:lnTo>
                <a:lnTo>
                  <a:pt x="0" y="942513"/>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pic>
        <p:nvPicPr>
          <p:cNvPr name="Picture 19" id="19" descr="pixelated health bar with pulsing motion"/>
          <p:cNvPicPr>
            <a:picLocks noChangeAspect="true"/>
          </p:cNvPicPr>
          <p:nvPr/>
        </p:nvPicPr>
        <p:blipFill>
          <a:blip r:embed="rId20"/>
          <a:srcRect l="0" t="0" r="0" b="0"/>
          <a:stretch>
            <a:fillRect/>
          </a:stretch>
        </p:blipFill>
        <p:spPr>
          <a:xfrm flipH="false" flipV="false" rot="0">
            <a:off x="3576727" y="1218363"/>
            <a:ext cx="1877287" cy="563186"/>
          </a:xfrm>
          <a:prstGeom prst="rect">
            <a:avLst/>
          </a:prstGeom>
        </p:spPr>
      </p:pic>
      <p:grpSp>
        <p:nvGrpSpPr>
          <p:cNvPr name="Group 20" id="20"/>
          <p:cNvGrpSpPr/>
          <p:nvPr/>
        </p:nvGrpSpPr>
        <p:grpSpPr>
          <a:xfrm rot="0">
            <a:off x="8175823" y="2086057"/>
            <a:ext cx="8429262" cy="3290647"/>
            <a:chOff x="0" y="0"/>
            <a:chExt cx="11239015" cy="4387530"/>
          </a:xfrm>
        </p:grpSpPr>
        <p:sp>
          <p:nvSpPr>
            <p:cNvPr name="TextBox 21" id="21"/>
            <p:cNvSpPr txBox="true"/>
            <p:nvPr/>
          </p:nvSpPr>
          <p:spPr>
            <a:xfrm rot="0">
              <a:off x="0" y="-9525"/>
              <a:ext cx="11239015" cy="3325072"/>
            </a:xfrm>
            <a:prstGeom prst="rect">
              <a:avLst/>
            </a:prstGeom>
          </p:spPr>
          <p:txBody>
            <a:bodyPr anchor="t" rtlCol="false" tIns="0" lIns="0" bIns="0" rIns="0">
              <a:spAutoFit/>
            </a:bodyPr>
            <a:lstStyle/>
            <a:p>
              <a:pPr algn="ctr">
                <a:lnSpc>
                  <a:spcPts val="9520"/>
                </a:lnSpc>
              </a:pPr>
              <a:r>
                <a:rPr lang="en-US" sz="8500">
                  <a:solidFill>
                    <a:srgbClr val="FF63D8"/>
                  </a:solidFill>
                  <a:latin typeface="Arcade Gamer"/>
                  <a:ea typeface="Arcade Gamer"/>
                  <a:cs typeface="Arcade Gamer"/>
                  <a:sym typeface="Arcade Gamer"/>
                </a:rPr>
                <a:t>MUITO OBRIGADO</a:t>
              </a:r>
            </a:p>
          </p:txBody>
        </p:sp>
        <p:sp>
          <p:nvSpPr>
            <p:cNvPr name="TextBox 22" id="22"/>
            <p:cNvSpPr txBox="true"/>
            <p:nvPr/>
          </p:nvSpPr>
          <p:spPr>
            <a:xfrm rot="0">
              <a:off x="0" y="3739830"/>
              <a:ext cx="11239015" cy="647700"/>
            </a:xfrm>
            <a:prstGeom prst="rect">
              <a:avLst/>
            </a:prstGeom>
          </p:spPr>
          <p:txBody>
            <a:bodyPr anchor="t" rtlCol="false" tIns="0" lIns="0" bIns="0" rIns="0">
              <a:spAutoFit/>
            </a:bodyPr>
            <a:lstStyle/>
            <a:p>
              <a:pPr algn="ctr" marL="0" indent="0" lvl="0">
                <a:lnSpc>
                  <a:spcPts val="3600"/>
                </a:lnSpc>
                <a:spcBef>
                  <a:spcPct val="0"/>
                </a:spcBef>
              </a:pPr>
            </a:p>
          </p:txBody>
        </p:sp>
      </p:grpSp>
      <p:pic>
        <p:nvPicPr>
          <p:cNvPr name="Picture 23" id="23" descr="pixelated fire slightly moving "/>
          <p:cNvPicPr>
            <a:picLocks noChangeAspect="true"/>
          </p:cNvPicPr>
          <p:nvPr/>
        </p:nvPicPr>
        <p:blipFill>
          <a:blip r:embed="rId21"/>
          <a:srcRect l="0" t="0" r="0" b="0"/>
          <a:stretch>
            <a:fillRect/>
          </a:stretch>
        </p:blipFill>
        <p:spPr>
          <a:xfrm flipH="false" flipV="false" rot="0">
            <a:off x="9708844" y="4567873"/>
            <a:ext cx="861963" cy="1722235"/>
          </a:xfrm>
          <a:prstGeom prst="rect">
            <a:avLst/>
          </a:prstGeom>
        </p:spPr>
      </p:pic>
      <p:pic>
        <p:nvPicPr>
          <p:cNvPr name="Picture 24" id="24" descr="pixelated fire slightly moving "/>
          <p:cNvPicPr>
            <a:picLocks noChangeAspect="true"/>
          </p:cNvPicPr>
          <p:nvPr/>
        </p:nvPicPr>
        <p:blipFill>
          <a:blip r:embed="rId21"/>
          <a:srcRect l="0" t="0" r="0" b="0"/>
          <a:stretch>
            <a:fillRect/>
          </a:stretch>
        </p:blipFill>
        <p:spPr>
          <a:xfrm flipH="false" flipV="false" rot="0">
            <a:off x="11324246" y="4567873"/>
            <a:ext cx="861963" cy="1722235"/>
          </a:xfrm>
          <a:prstGeom prst="rect">
            <a:avLst/>
          </a:prstGeom>
        </p:spPr>
      </p:pic>
      <p:pic>
        <p:nvPicPr>
          <p:cNvPr name="Picture 25" id="25" descr="pixelated fire slightly moving "/>
          <p:cNvPicPr>
            <a:picLocks noChangeAspect="true"/>
          </p:cNvPicPr>
          <p:nvPr/>
        </p:nvPicPr>
        <p:blipFill>
          <a:blip r:embed="rId21"/>
          <a:srcRect l="0" t="0" r="0" b="0"/>
          <a:stretch>
            <a:fillRect/>
          </a:stretch>
        </p:blipFill>
        <p:spPr>
          <a:xfrm flipH="false" flipV="false" rot="0">
            <a:off x="12776476" y="4567873"/>
            <a:ext cx="861963" cy="1722235"/>
          </a:xfrm>
          <a:prstGeom prst="rect">
            <a:avLst/>
          </a:prstGeom>
        </p:spPr>
      </p:pic>
      <p:pic>
        <p:nvPicPr>
          <p:cNvPr name="Picture 26" id="26" descr="pixelated fire slightly moving "/>
          <p:cNvPicPr>
            <a:picLocks noChangeAspect="true"/>
          </p:cNvPicPr>
          <p:nvPr/>
        </p:nvPicPr>
        <p:blipFill>
          <a:blip r:embed="rId21"/>
          <a:srcRect l="0" t="0" r="0" b="0"/>
          <a:stretch>
            <a:fillRect/>
          </a:stretch>
        </p:blipFill>
        <p:spPr>
          <a:xfrm flipH="false" flipV="false" rot="0">
            <a:off x="14016582" y="4567873"/>
            <a:ext cx="861963" cy="1722235"/>
          </a:xfrm>
          <a:prstGeom prst="rect">
            <a:avLst/>
          </a:prstGeom>
        </p:spPr>
      </p:pic>
      <p:grpSp>
        <p:nvGrpSpPr>
          <p:cNvPr name="Group 27" id="27"/>
          <p:cNvGrpSpPr/>
          <p:nvPr/>
        </p:nvGrpSpPr>
        <p:grpSpPr>
          <a:xfrm rot="0">
            <a:off x="17372811" y="9058429"/>
            <a:ext cx="646680" cy="646680"/>
            <a:chOff x="0" y="0"/>
            <a:chExt cx="812800" cy="812800"/>
          </a:xfrm>
        </p:grpSpPr>
        <p:sp>
          <p:nvSpPr>
            <p:cNvPr name="Freeform 28" id="2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50A6F"/>
            </a:solidFill>
          </p:spPr>
        </p:sp>
        <p:sp>
          <p:nvSpPr>
            <p:cNvPr name="TextBox 29" id="29"/>
            <p:cNvSpPr txBox="true"/>
            <p:nvPr/>
          </p:nvSpPr>
          <p:spPr>
            <a:xfrm>
              <a:off x="76200" y="28575"/>
              <a:ext cx="660400" cy="708025"/>
            </a:xfrm>
            <a:prstGeom prst="rect">
              <a:avLst/>
            </a:prstGeom>
          </p:spPr>
          <p:txBody>
            <a:bodyPr anchor="ctr" rtlCol="false" tIns="50800" lIns="50800" bIns="50800" rIns="50800"/>
            <a:lstStyle/>
            <a:p>
              <a:pPr algn="ctr">
                <a:lnSpc>
                  <a:spcPts val="2800"/>
                </a:lnSpc>
              </a:pPr>
            </a:p>
          </p:txBody>
        </p:sp>
      </p:grpSp>
      <p:sp>
        <p:nvSpPr>
          <p:cNvPr name="TextBox 30" id="30"/>
          <p:cNvSpPr txBox="true"/>
          <p:nvPr/>
        </p:nvSpPr>
        <p:spPr>
          <a:xfrm rot="0">
            <a:off x="17592686"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Open Sans"/>
                <a:ea typeface="Open Sans"/>
                <a:cs typeface="Open Sans"/>
                <a:sym typeface="Open Sans"/>
              </a:rPr>
              <a:t>83</a:t>
            </a:r>
          </a:p>
        </p:txBody>
      </p:sp>
    </p:spTree>
  </p:cSld>
  <p:clrMapOvr>
    <a:masterClrMapping/>
  </p:clrMapOvr>
  <p:transition spd="slow">
    <p:push dir="l"/>
  </p:transition>
</p:sld>
</file>

<file path=ppt/slides/slide84.xml><?xml version="1.0" encoding="utf-8"?>
<p:sld xmlns:p="http://schemas.openxmlformats.org/presentationml/2006/main" xmlns:a="http://schemas.openxmlformats.org/drawingml/2006/main" xmlns:r="http://schemas.openxmlformats.org/officeDocument/2006/relationships">
  <p:cSld>
    <p:bg>
      <p:bgPr>
        <a:solidFill>
          <a:srgbClr val="090808"/>
        </a:solidFill>
      </p:bgPr>
    </p:bg>
    <p:spTree>
      <p:nvGrpSpPr>
        <p:cNvPr id="1" name=""/>
        <p:cNvGrpSpPr/>
        <p:nvPr/>
      </p:nvGrpSpPr>
      <p:grpSpPr>
        <a:xfrm>
          <a:off x="0" y="0"/>
          <a:ext cx="0" cy="0"/>
          <a:chOff x="0" y="0"/>
          <a:chExt cx="0" cy="0"/>
        </a:xfrm>
      </p:grpSpPr>
      <p:sp>
        <p:nvSpPr>
          <p:cNvPr name="Freeform 2" id="2"/>
          <p:cNvSpPr/>
          <p:nvPr/>
        </p:nvSpPr>
        <p:spPr>
          <a:xfrm flipH="false" flipV="false" rot="0">
            <a:off x="-364811" y="8673126"/>
            <a:ext cx="9326406" cy="1780496"/>
          </a:xfrm>
          <a:custGeom>
            <a:avLst/>
            <a:gdLst/>
            <a:ahLst/>
            <a:cxnLst/>
            <a:rect r="r" b="b" t="t" l="l"/>
            <a:pathLst>
              <a:path h="1780496" w="9326406">
                <a:moveTo>
                  <a:pt x="0" y="0"/>
                </a:moveTo>
                <a:lnTo>
                  <a:pt x="9326405" y="0"/>
                </a:lnTo>
                <a:lnTo>
                  <a:pt x="9326405" y="1780495"/>
                </a:lnTo>
                <a:lnTo>
                  <a:pt x="0" y="178049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8961594" y="8673126"/>
            <a:ext cx="9326406" cy="1780496"/>
          </a:xfrm>
          <a:custGeom>
            <a:avLst/>
            <a:gdLst/>
            <a:ahLst/>
            <a:cxnLst/>
            <a:rect r="r" b="b" t="t" l="l"/>
            <a:pathLst>
              <a:path h="1780496" w="9326406">
                <a:moveTo>
                  <a:pt x="0" y="0"/>
                </a:moveTo>
                <a:lnTo>
                  <a:pt x="9326406" y="0"/>
                </a:lnTo>
                <a:lnTo>
                  <a:pt x="9326406" y="1780495"/>
                </a:lnTo>
                <a:lnTo>
                  <a:pt x="0" y="178049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028700" y="5126540"/>
            <a:ext cx="1889363" cy="3546586"/>
          </a:xfrm>
          <a:custGeom>
            <a:avLst/>
            <a:gdLst/>
            <a:ahLst/>
            <a:cxnLst/>
            <a:rect r="r" b="b" t="t" l="l"/>
            <a:pathLst>
              <a:path h="3546586" w="1889363">
                <a:moveTo>
                  <a:pt x="0" y="0"/>
                </a:moveTo>
                <a:lnTo>
                  <a:pt x="1889363" y="0"/>
                </a:lnTo>
                <a:lnTo>
                  <a:pt x="1889363" y="3546586"/>
                </a:lnTo>
                <a:lnTo>
                  <a:pt x="0" y="354658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3051458" y="3382984"/>
            <a:ext cx="862986" cy="862986"/>
          </a:xfrm>
          <a:custGeom>
            <a:avLst/>
            <a:gdLst/>
            <a:ahLst/>
            <a:cxnLst/>
            <a:rect r="r" b="b" t="t" l="l"/>
            <a:pathLst>
              <a:path h="862986" w="862986">
                <a:moveTo>
                  <a:pt x="0" y="0"/>
                </a:moveTo>
                <a:lnTo>
                  <a:pt x="862985" y="0"/>
                </a:lnTo>
                <a:lnTo>
                  <a:pt x="862985" y="862986"/>
                </a:lnTo>
                <a:lnTo>
                  <a:pt x="0" y="86298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pic>
        <p:nvPicPr>
          <p:cNvPr name="Picture 6" id="6"/>
          <p:cNvPicPr>
            <a:picLocks noChangeAspect="true"/>
          </p:cNvPicPr>
          <p:nvPr/>
        </p:nvPicPr>
        <p:blipFill>
          <a:blip r:embed="rId8"/>
          <a:srcRect l="0" t="0" r="0" b="0"/>
          <a:stretch>
            <a:fillRect/>
          </a:stretch>
        </p:blipFill>
        <p:spPr>
          <a:xfrm flipH="false" flipV="false" rot="0">
            <a:off x="13269855" y="430362"/>
            <a:ext cx="1845639" cy="1988141"/>
          </a:xfrm>
          <a:prstGeom prst="rect">
            <a:avLst/>
          </a:prstGeom>
        </p:spPr>
      </p:pic>
      <p:sp>
        <p:nvSpPr>
          <p:cNvPr name="Freeform 7" id="7"/>
          <p:cNvSpPr/>
          <p:nvPr/>
        </p:nvSpPr>
        <p:spPr>
          <a:xfrm flipH="false" flipV="false" rot="0">
            <a:off x="15487602" y="729928"/>
            <a:ext cx="970188" cy="970188"/>
          </a:xfrm>
          <a:custGeom>
            <a:avLst/>
            <a:gdLst/>
            <a:ahLst/>
            <a:cxnLst/>
            <a:rect r="r" b="b" t="t" l="l"/>
            <a:pathLst>
              <a:path h="970188" w="970188">
                <a:moveTo>
                  <a:pt x="0" y="0"/>
                </a:moveTo>
                <a:lnTo>
                  <a:pt x="970189" y="0"/>
                </a:lnTo>
                <a:lnTo>
                  <a:pt x="970189" y="970188"/>
                </a:lnTo>
                <a:lnTo>
                  <a:pt x="0" y="97018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8" id="8"/>
          <p:cNvSpPr/>
          <p:nvPr/>
        </p:nvSpPr>
        <p:spPr>
          <a:xfrm flipH="false" flipV="false" rot="0">
            <a:off x="16774206" y="729928"/>
            <a:ext cx="970188" cy="970188"/>
          </a:xfrm>
          <a:custGeom>
            <a:avLst/>
            <a:gdLst/>
            <a:ahLst/>
            <a:cxnLst/>
            <a:rect r="r" b="b" t="t" l="l"/>
            <a:pathLst>
              <a:path h="970188" w="970188">
                <a:moveTo>
                  <a:pt x="0" y="0"/>
                </a:moveTo>
                <a:lnTo>
                  <a:pt x="970188" y="0"/>
                </a:lnTo>
                <a:lnTo>
                  <a:pt x="970188" y="970188"/>
                </a:lnTo>
                <a:lnTo>
                  <a:pt x="0" y="97018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9" id="9"/>
          <p:cNvSpPr txBox="true"/>
          <p:nvPr/>
        </p:nvSpPr>
        <p:spPr>
          <a:xfrm rot="0">
            <a:off x="3901102" y="1195347"/>
            <a:ext cx="7889801" cy="1177004"/>
          </a:xfrm>
          <a:prstGeom prst="rect">
            <a:avLst/>
          </a:prstGeom>
        </p:spPr>
        <p:txBody>
          <a:bodyPr anchor="t" rtlCol="false" tIns="0" lIns="0" bIns="0" rIns="0">
            <a:spAutoFit/>
          </a:bodyPr>
          <a:lstStyle/>
          <a:p>
            <a:pPr algn="l" marL="0" indent="0" lvl="0">
              <a:lnSpc>
                <a:spcPts val="9150"/>
              </a:lnSpc>
              <a:spcBef>
                <a:spcPct val="0"/>
              </a:spcBef>
            </a:pPr>
            <a:r>
              <a:rPr lang="en-US" sz="6536">
                <a:solidFill>
                  <a:srgbClr val="FFFFFF"/>
                </a:solidFill>
                <a:latin typeface="Arcade Gamer"/>
                <a:ea typeface="Arcade Gamer"/>
                <a:cs typeface="Arcade Gamer"/>
                <a:sym typeface="Arcade Gamer"/>
              </a:rPr>
              <a:t>REFERÊNCIAS</a:t>
            </a:r>
          </a:p>
        </p:txBody>
      </p:sp>
      <p:sp>
        <p:nvSpPr>
          <p:cNvPr name="Freeform 10" id="10"/>
          <p:cNvSpPr/>
          <p:nvPr/>
        </p:nvSpPr>
        <p:spPr>
          <a:xfrm flipH="false" flipV="false" rot="0">
            <a:off x="15385278" y="1762876"/>
            <a:ext cx="7315200" cy="1396538"/>
          </a:xfrm>
          <a:custGeom>
            <a:avLst/>
            <a:gdLst/>
            <a:ahLst/>
            <a:cxnLst/>
            <a:rect r="r" b="b" t="t" l="l"/>
            <a:pathLst>
              <a:path h="1396538" w="7315200">
                <a:moveTo>
                  <a:pt x="0" y="0"/>
                </a:moveTo>
                <a:lnTo>
                  <a:pt x="7315200" y="0"/>
                </a:lnTo>
                <a:lnTo>
                  <a:pt x="7315200" y="1396538"/>
                </a:lnTo>
                <a:lnTo>
                  <a:pt x="0" y="139653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1" id="11"/>
          <p:cNvSpPr txBox="true"/>
          <p:nvPr/>
        </p:nvSpPr>
        <p:spPr>
          <a:xfrm rot="0">
            <a:off x="4064954" y="3079299"/>
            <a:ext cx="14023163" cy="1327482"/>
          </a:xfrm>
          <a:prstGeom prst="rect">
            <a:avLst/>
          </a:prstGeom>
        </p:spPr>
        <p:txBody>
          <a:bodyPr anchor="t" rtlCol="false" tIns="0" lIns="0" bIns="0" rIns="0">
            <a:spAutoFit/>
          </a:bodyPr>
          <a:lstStyle/>
          <a:p>
            <a:pPr algn="l">
              <a:lnSpc>
                <a:spcPts val="5056"/>
              </a:lnSpc>
            </a:pPr>
            <a:r>
              <a:rPr lang="en-US" sz="3611">
                <a:solidFill>
                  <a:srgbClr val="FFFFFF"/>
                </a:solidFill>
                <a:latin typeface="Retropix"/>
                <a:ea typeface="Retropix"/>
                <a:cs typeface="Retropix"/>
                <a:sym typeface="Retropix"/>
              </a:rPr>
              <a:t>John E. Hopcroft, </a:t>
            </a:r>
            <a:r>
              <a:rPr lang="en-US" sz="3611">
                <a:solidFill>
                  <a:srgbClr val="FFFFFF"/>
                </a:solidFill>
                <a:latin typeface="Retropix"/>
                <a:ea typeface="Retropix"/>
                <a:cs typeface="Retropix"/>
                <a:sym typeface="Retropix"/>
              </a:rPr>
              <a:t>Rajeev Motwani, Jeffrey D. Ullman – Introdução à Teoria de Autômatos, Linguagens e Computação (2ª Edição).</a:t>
            </a:r>
          </a:p>
        </p:txBody>
      </p:sp>
      <p:sp>
        <p:nvSpPr>
          <p:cNvPr name="Freeform 12" id="12"/>
          <p:cNvSpPr/>
          <p:nvPr/>
        </p:nvSpPr>
        <p:spPr>
          <a:xfrm flipH="false" flipV="false" rot="0">
            <a:off x="16527520" y="5013710"/>
            <a:ext cx="1760480" cy="1366773"/>
          </a:xfrm>
          <a:custGeom>
            <a:avLst/>
            <a:gdLst/>
            <a:ahLst/>
            <a:cxnLst/>
            <a:rect r="r" b="b" t="t" l="l"/>
            <a:pathLst>
              <a:path h="1366773" w="1760480">
                <a:moveTo>
                  <a:pt x="0" y="0"/>
                </a:moveTo>
                <a:lnTo>
                  <a:pt x="1760480" y="0"/>
                </a:lnTo>
                <a:lnTo>
                  <a:pt x="1760480" y="1366773"/>
                </a:lnTo>
                <a:lnTo>
                  <a:pt x="0" y="1366773"/>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3" id="13"/>
          <p:cNvSpPr/>
          <p:nvPr/>
        </p:nvSpPr>
        <p:spPr>
          <a:xfrm flipH="false" flipV="false" rot="-1018533">
            <a:off x="1094615" y="1081344"/>
            <a:ext cx="2721875" cy="2108216"/>
          </a:xfrm>
          <a:custGeom>
            <a:avLst/>
            <a:gdLst/>
            <a:ahLst/>
            <a:cxnLst/>
            <a:rect r="r" b="b" t="t" l="l"/>
            <a:pathLst>
              <a:path h="2108216" w="2721875">
                <a:moveTo>
                  <a:pt x="0" y="0"/>
                </a:moveTo>
                <a:lnTo>
                  <a:pt x="2721874" y="0"/>
                </a:lnTo>
                <a:lnTo>
                  <a:pt x="2721874" y="2108216"/>
                </a:lnTo>
                <a:lnTo>
                  <a:pt x="0" y="2108216"/>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4" id="14"/>
          <p:cNvSpPr/>
          <p:nvPr/>
        </p:nvSpPr>
        <p:spPr>
          <a:xfrm flipH="false" flipV="false" rot="0">
            <a:off x="3051458" y="4582217"/>
            <a:ext cx="862986" cy="862986"/>
          </a:xfrm>
          <a:custGeom>
            <a:avLst/>
            <a:gdLst/>
            <a:ahLst/>
            <a:cxnLst/>
            <a:rect r="r" b="b" t="t" l="l"/>
            <a:pathLst>
              <a:path h="862986" w="862986">
                <a:moveTo>
                  <a:pt x="0" y="0"/>
                </a:moveTo>
                <a:lnTo>
                  <a:pt x="862985" y="0"/>
                </a:lnTo>
                <a:lnTo>
                  <a:pt x="862985" y="862986"/>
                </a:lnTo>
                <a:lnTo>
                  <a:pt x="0" y="86298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5" id="15"/>
          <p:cNvSpPr/>
          <p:nvPr/>
        </p:nvSpPr>
        <p:spPr>
          <a:xfrm flipH="false" flipV="false" rot="0">
            <a:off x="3099723" y="7106515"/>
            <a:ext cx="862986" cy="862986"/>
          </a:xfrm>
          <a:custGeom>
            <a:avLst/>
            <a:gdLst/>
            <a:ahLst/>
            <a:cxnLst/>
            <a:rect r="r" b="b" t="t" l="l"/>
            <a:pathLst>
              <a:path h="862986" w="862986">
                <a:moveTo>
                  <a:pt x="0" y="0"/>
                </a:moveTo>
                <a:lnTo>
                  <a:pt x="862986" y="0"/>
                </a:lnTo>
                <a:lnTo>
                  <a:pt x="862986" y="862986"/>
                </a:lnTo>
                <a:lnTo>
                  <a:pt x="0" y="86298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6" id="16"/>
          <p:cNvSpPr txBox="true"/>
          <p:nvPr/>
        </p:nvSpPr>
        <p:spPr>
          <a:xfrm rot="0">
            <a:off x="4047793" y="4416627"/>
            <a:ext cx="14023163" cy="1327482"/>
          </a:xfrm>
          <a:prstGeom prst="rect">
            <a:avLst/>
          </a:prstGeom>
        </p:spPr>
        <p:txBody>
          <a:bodyPr anchor="t" rtlCol="false" tIns="0" lIns="0" bIns="0" rIns="0">
            <a:spAutoFit/>
          </a:bodyPr>
          <a:lstStyle/>
          <a:p>
            <a:pPr algn="l">
              <a:lnSpc>
                <a:spcPts val="5056"/>
              </a:lnSpc>
            </a:pPr>
            <a:r>
              <a:rPr lang="en-US" sz="3611">
                <a:solidFill>
                  <a:srgbClr val="FFFFFF"/>
                </a:solidFill>
                <a:latin typeface="Retropix"/>
                <a:ea typeface="Retropix"/>
                <a:cs typeface="Retropix"/>
                <a:sym typeface="Retropix"/>
              </a:rPr>
              <a:t>PYXEL. Pyxel: Retro Game Engine for Python. Disponível em: </a:t>
            </a:r>
            <a:r>
              <a:rPr lang="en-US" sz="3611" u="sng">
                <a:solidFill>
                  <a:srgbClr val="FFFFFF"/>
                </a:solidFill>
                <a:latin typeface="Retropix"/>
                <a:ea typeface="Retropix"/>
                <a:cs typeface="Retropix"/>
                <a:sym typeface="Retropix"/>
                <a:hlinkClick r:id="rId15" tooltip="https://github.com/kitao/pyxel"/>
              </a:rPr>
              <a:t>https://github.com/kitao/pyxel</a:t>
            </a:r>
            <a:r>
              <a:rPr lang="en-US" sz="3611">
                <a:solidFill>
                  <a:srgbClr val="FFFFFF"/>
                </a:solidFill>
                <a:latin typeface="Retropix"/>
                <a:ea typeface="Retropix"/>
                <a:cs typeface="Retropix"/>
                <a:sym typeface="Retropix"/>
              </a:rPr>
              <a:t>. Acesso em: 3 jun. 2025.</a:t>
            </a:r>
          </a:p>
        </p:txBody>
      </p:sp>
      <p:sp>
        <p:nvSpPr>
          <p:cNvPr name="TextBox 17" id="17"/>
          <p:cNvSpPr txBox="true"/>
          <p:nvPr/>
        </p:nvSpPr>
        <p:spPr>
          <a:xfrm rot="0">
            <a:off x="4144369" y="6164654"/>
            <a:ext cx="14023163" cy="2603832"/>
          </a:xfrm>
          <a:prstGeom prst="rect">
            <a:avLst/>
          </a:prstGeom>
        </p:spPr>
        <p:txBody>
          <a:bodyPr anchor="t" rtlCol="false" tIns="0" lIns="0" bIns="0" rIns="0">
            <a:spAutoFit/>
          </a:bodyPr>
          <a:lstStyle/>
          <a:p>
            <a:pPr algn="l">
              <a:lnSpc>
                <a:spcPts val="5056"/>
              </a:lnSpc>
            </a:pPr>
            <a:r>
              <a:rPr lang="en-US" sz="3611">
                <a:solidFill>
                  <a:srgbClr val="FFFFFF"/>
                </a:solidFill>
                <a:latin typeface="Retropix"/>
                <a:ea typeface="Retropix"/>
                <a:cs typeface="Retropix"/>
                <a:sym typeface="Retropix"/>
              </a:rPr>
              <a:t>WIKIPÉDIA. Teoria dos autômatos. Wikipédia, a enciclopédia livre, 2024. Disponível em: </a:t>
            </a:r>
            <a:r>
              <a:rPr lang="en-US" sz="3611" u="sng">
                <a:solidFill>
                  <a:srgbClr val="FFFFFF"/>
                </a:solidFill>
                <a:latin typeface="Retropix"/>
                <a:ea typeface="Retropix"/>
                <a:cs typeface="Retropix"/>
                <a:sym typeface="Retropix"/>
                <a:hlinkClick r:id="rId16" tooltip="https://pt.wikipedia.org/wiki/Teoria_dos_aut%C3%B4matos"/>
              </a:rPr>
              <a:t>https://pt.wikipedia.org/wiki/Teoria_dos_aut%C3%B4matos</a:t>
            </a:r>
            <a:r>
              <a:rPr lang="en-US" sz="3611">
                <a:solidFill>
                  <a:srgbClr val="FFFFFF"/>
                </a:solidFill>
                <a:latin typeface="Retropix"/>
                <a:ea typeface="Retropix"/>
                <a:cs typeface="Retropix"/>
                <a:sym typeface="Retropix"/>
              </a:rPr>
              <a:t>. Acesso em: 3 jun. 2025.</a:t>
            </a:r>
          </a:p>
        </p:txBody>
      </p:sp>
      <p:grpSp>
        <p:nvGrpSpPr>
          <p:cNvPr name="Group 18" id="18"/>
          <p:cNvGrpSpPr/>
          <p:nvPr/>
        </p:nvGrpSpPr>
        <p:grpSpPr>
          <a:xfrm rot="0">
            <a:off x="17407760" y="9085772"/>
            <a:ext cx="646680" cy="646680"/>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50A6F"/>
            </a:solidFill>
          </p:spPr>
        </p:sp>
        <p:sp>
          <p:nvSpPr>
            <p:cNvPr name="TextBox 20" id="20"/>
            <p:cNvSpPr txBox="true"/>
            <p:nvPr/>
          </p:nvSpPr>
          <p:spPr>
            <a:xfrm>
              <a:off x="76200" y="28575"/>
              <a:ext cx="660400" cy="708025"/>
            </a:xfrm>
            <a:prstGeom prst="rect">
              <a:avLst/>
            </a:prstGeom>
          </p:spPr>
          <p:txBody>
            <a:bodyPr anchor="ctr" rtlCol="false" tIns="50800" lIns="50800" bIns="50800" rIns="50800"/>
            <a:lstStyle/>
            <a:p>
              <a:pPr algn="ctr">
                <a:lnSpc>
                  <a:spcPts val="2800"/>
                </a:lnSpc>
              </a:pPr>
            </a:p>
          </p:txBody>
        </p:sp>
      </p:grpSp>
      <p:sp>
        <p:nvSpPr>
          <p:cNvPr name="TextBox 21" id="21"/>
          <p:cNvSpPr txBox="true"/>
          <p:nvPr/>
        </p:nvSpPr>
        <p:spPr>
          <a:xfrm rot="0">
            <a:off x="17592686"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Open Sans"/>
                <a:ea typeface="Open Sans"/>
                <a:cs typeface="Open Sans"/>
                <a:sym typeface="Open Sans"/>
              </a:rPr>
              <a:t>84</a:t>
            </a:r>
          </a:p>
        </p:txBody>
      </p:sp>
    </p:spTree>
  </p:cSld>
  <p:clrMapOvr>
    <a:masterClrMapping/>
  </p:clrMapOvr>
  <p:transition spd="slow">
    <p:push dir="l"/>
  </p:transition>
</p:sld>
</file>

<file path=ppt/slides/slide85.xml><?xml version="1.0" encoding="utf-8"?>
<p:sld xmlns:p="http://schemas.openxmlformats.org/presentationml/2006/main" xmlns:a="http://schemas.openxmlformats.org/drawingml/2006/main" xmlns:r="http://schemas.openxmlformats.org/officeDocument/2006/relationships">
  <p:cSld>
    <p:bg>
      <p:bgPr>
        <a:solidFill>
          <a:srgbClr val="090808"/>
        </a:solidFill>
      </p:bgPr>
    </p:bg>
    <p:spTree>
      <p:nvGrpSpPr>
        <p:cNvPr id="1" name=""/>
        <p:cNvGrpSpPr/>
        <p:nvPr/>
      </p:nvGrpSpPr>
      <p:grpSpPr>
        <a:xfrm>
          <a:off x="0" y="0"/>
          <a:ext cx="0" cy="0"/>
          <a:chOff x="0" y="0"/>
          <a:chExt cx="0" cy="0"/>
        </a:xfrm>
      </p:grpSpPr>
      <p:sp>
        <p:nvSpPr>
          <p:cNvPr name="Freeform 2" id="2"/>
          <p:cNvSpPr/>
          <p:nvPr/>
        </p:nvSpPr>
        <p:spPr>
          <a:xfrm flipH="false" flipV="false" rot="0">
            <a:off x="-364811" y="8673126"/>
            <a:ext cx="9326406" cy="1780496"/>
          </a:xfrm>
          <a:custGeom>
            <a:avLst/>
            <a:gdLst/>
            <a:ahLst/>
            <a:cxnLst/>
            <a:rect r="r" b="b" t="t" l="l"/>
            <a:pathLst>
              <a:path h="1780496" w="9326406">
                <a:moveTo>
                  <a:pt x="0" y="0"/>
                </a:moveTo>
                <a:lnTo>
                  <a:pt x="9326405" y="0"/>
                </a:lnTo>
                <a:lnTo>
                  <a:pt x="9326405" y="1780495"/>
                </a:lnTo>
                <a:lnTo>
                  <a:pt x="0" y="178049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8961594" y="8673126"/>
            <a:ext cx="9326406" cy="1780496"/>
          </a:xfrm>
          <a:custGeom>
            <a:avLst/>
            <a:gdLst/>
            <a:ahLst/>
            <a:cxnLst/>
            <a:rect r="r" b="b" t="t" l="l"/>
            <a:pathLst>
              <a:path h="1780496" w="9326406">
                <a:moveTo>
                  <a:pt x="0" y="0"/>
                </a:moveTo>
                <a:lnTo>
                  <a:pt x="9326406" y="0"/>
                </a:lnTo>
                <a:lnTo>
                  <a:pt x="9326406" y="1780495"/>
                </a:lnTo>
                <a:lnTo>
                  <a:pt x="0" y="178049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028700" y="5126540"/>
            <a:ext cx="1889363" cy="3546586"/>
          </a:xfrm>
          <a:custGeom>
            <a:avLst/>
            <a:gdLst/>
            <a:ahLst/>
            <a:cxnLst/>
            <a:rect r="r" b="b" t="t" l="l"/>
            <a:pathLst>
              <a:path h="3546586" w="1889363">
                <a:moveTo>
                  <a:pt x="0" y="0"/>
                </a:moveTo>
                <a:lnTo>
                  <a:pt x="1889363" y="0"/>
                </a:lnTo>
                <a:lnTo>
                  <a:pt x="1889363" y="3546586"/>
                </a:lnTo>
                <a:lnTo>
                  <a:pt x="0" y="354658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3051458" y="3382984"/>
            <a:ext cx="862986" cy="862986"/>
          </a:xfrm>
          <a:custGeom>
            <a:avLst/>
            <a:gdLst/>
            <a:ahLst/>
            <a:cxnLst/>
            <a:rect r="r" b="b" t="t" l="l"/>
            <a:pathLst>
              <a:path h="862986" w="862986">
                <a:moveTo>
                  <a:pt x="0" y="0"/>
                </a:moveTo>
                <a:lnTo>
                  <a:pt x="862985" y="0"/>
                </a:lnTo>
                <a:lnTo>
                  <a:pt x="862985" y="862986"/>
                </a:lnTo>
                <a:lnTo>
                  <a:pt x="0" y="86298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pic>
        <p:nvPicPr>
          <p:cNvPr name="Picture 6" id="6"/>
          <p:cNvPicPr>
            <a:picLocks noChangeAspect="true"/>
          </p:cNvPicPr>
          <p:nvPr/>
        </p:nvPicPr>
        <p:blipFill>
          <a:blip r:embed="rId8"/>
          <a:srcRect l="0" t="0" r="0" b="0"/>
          <a:stretch>
            <a:fillRect/>
          </a:stretch>
        </p:blipFill>
        <p:spPr>
          <a:xfrm flipH="false" flipV="false" rot="0">
            <a:off x="13269855" y="430362"/>
            <a:ext cx="1845639" cy="1988141"/>
          </a:xfrm>
          <a:prstGeom prst="rect">
            <a:avLst/>
          </a:prstGeom>
        </p:spPr>
      </p:pic>
      <p:sp>
        <p:nvSpPr>
          <p:cNvPr name="Freeform 7" id="7"/>
          <p:cNvSpPr/>
          <p:nvPr/>
        </p:nvSpPr>
        <p:spPr>
          <a:xfrm flipH="false" flipV="false" rot="0">
            <a:off x="15487602" y="729928"/>
            <a:ext cx="970188" cy="970188"/>
          </a:xfrm>
          <a:custGeom>
            <a:avLst/>
            <a:gdLst/>
            <a:ahLst/>
            <a:cxnLst/>
            <a:rect r="r" b="b" t="t" l="l"/>
            <a:pathLst>
              <a:path h="970188" w="970188">
                <a:moveTo>
                  <a:pt x="0" y="0"/>
                </a:moveTo>
                <a:lnTo>
                  <a:pt x="970189" y="0"/>
                </a:lnTo>
                <a:lnTo>
                  <a:pt x="970189" y="970188"/>
                </a:lnTo>
                <a:lnTo>
                  <a:pt x="0" y="97018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8" id="8"/>
          <p:cNvSpPr/>
          <p:nvPr/>
        </p:nvSpPr>
        <p:spPr>
          <a:xfrm flipH="false" flipV="false" rot="0">
            <a:off x="16774206" y="729928"/>
            <a:ext cx="970188" cy="970188"/>
          </a:xfrm>
          <a:custGeom>
            <a:avLst/>
            <a:gdLst/>
            <a:ahLst/>
            <a:cxnLst/>
            <a:rect r="r" b="b" t="t" l="l"/>
            <a:pathLst>
              <a:path h="970188" w="970188">
                <a:moveTo>
                  <a:pt x="0" y="0"/>
                </a:moveTo>
                <a:lnTo>
                  <a:pt x="970188" y="0"/>
                </a:lnTo>
                <a:lnTo>
                  <a:pt x="970188" y="970188"/>
                </a:lnTo>
                <a:lnTo>
                  <a:pt x="0" y="97018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9" id="9"/>
          <p:cNvSpPr txBox="true"/>
          <p:nvPr/>
        </p:nvSpPr>
        <p:spPr>
          <a:xfrm rot="0">
            <a:off x="3901102" y="1195347"/>
            <a:ext cx="7889801" cy="1177004"/>
          </a:xfrm>
          <a:prstGeom prst="rect">
            <a:avLst/>
          </a:prstGeom>
        </p:spPr>
        <p:txBody>
          <a:bodyPr anchor="t" rtlCol="false" tIns="0" lIns="0" bIns="0" rIns="0">
            <a:spAutoFit/>
          </a:bodyPr>
          <a:lstStyle/>
          <a:p>
            <a:pPr algn="l" marL="0" indent="0" lvl="0">
              <a:lnSpc>
                <a:spcPts val="9150"/>
              </a:lnSpc>
              <a:spcBef>
                <a:spcPct val="0"/>
              </a:spcBef>
            </a:pPr>
            <a:r>
              <a:rPr lang="en-US" sz="6536">
                <a:solidFill>
                  <a:srgbClr val="FFFFFF"/>
                </a:solidFill>
                <a:latin typeface="Arcade Gamer"/>
                <a:ea typeface="Arcade Gamer"/>
                <a:cs typeface="Arcade Gamer"/>
                <a:sym typeface="Arcade Gamer"/>
              </a:rPr>
              <a:t>REFERÊNCIAS</a:t>
            </a:r>
          </a:p>
        </p:txBody>
      </p:sp>
      <p:sp>
        <p:nvSpPr>
          <p:cNvPr name="Freeform 10" id="10"/>
          <p:cNvSpPr/>
          <p:nvPr/>
        </p:nvSpPr>
        <p:spPr>
          <a:xfrm flipH="false" flipV="false" rot="0">
            <a:off x="15385278" y="1762876"/>
            <a:ext cx="7315200" cy="1396538"/>
          </a:xfrm>
          <a:custGeom>
            <a:avLst/>
            <a:gdLst/>
            <a:ahLst/>
            <a:cxnLst/>
            <a:rect r="r" b="b" t="t" l="l"/>
            <a:pathLst>
              <a:path h="1396538" w="7315200">
                <a:moveTo>
                  <a:pt x="0" y="0"/>
                </a:moveTo>
                <a:lnTo>
                  <a:pt x="7315200" y="0"/>
                </a:lnTo>
                <a:lnTo>
                  <a:pt x="7315200" y="1396538"/>
                </a:lnTo>
                <a:lnTo>
                  <a:pt x="0" y="139653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1" id="11"/>
          <p:cNvSpPr/>
          <p:nvPr/>
        </p:nvSpPr>
        <p:spPr>
          <a:xfrm flipH="false" flipV="false" rot="-1018533">
            <a:off x="1094615" y="1081344"/>
            <a:ext cx="2721875" cy="2108216"/>
          </a:xfrm>
          <a:custGeom>
            <a:avLst/>
            <a:gdLst/>
            <a:ahLst/>
            <a:cxnLst/>
            <a:rect r="r" b="b" t="t" l="l"/>
            <a:pathLst>
              <a:path h="2108216" w="2721875">
                <a:moveTo>
                  <a:pt x="0" y="0"/>
                </a:moveTo>
                <a:lnTo>
                  <a:pt x="2721874" y="0"/>
                </a:lnTo>
                <a:lnTo>
                  <a:pt x="2721874" y="2108216"/>
                </a:lnTo>
                <a:lnTo>
                  <a:pt x="0" y="2108216"/>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2" id="12"/>
          <p:cNvSpPr/>
          <p:nvPr/>
        </p:nvSpPr>
        <p:spPr>
          <a:xfrm flipH="false" flipV="false" rot="0">
            <a:off x="3051458" y="5255620"/>
            <a:ext cx="862986" cy="862986"/>
          </a:xfrm>
          <a:custGeom>
            <a:avLst/>
            <a:gdLst/>
            <a:ahLst/>
            <a:cxnLst/>
            <a:rect r="r" b="b" t="t" l="l"/>
            <a:pathLst>
              <a:path h="862986" w="862986">
                <a:moveTo>
                  <a:pt x="0" y="0"/>
                </a:moveTo>
                <a:lnTo>
                  <a:pt x="862985" y="0"/>
                </a:lnTo>
                <a:lnTo>
                  <a:pt x="862985" y="862986"/>
                </a:lnTo>
                <a:lnTo>
                  <a:pt x="0" y="86298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3" id="13"/>
          <p:cNvSpPr/>
          <p:nvPr/>
        </p:nvSpPr>
        <p:spPr>
          <a:xfrm flipH="false" flipV="false" rot="0">
            <a:off x="3099723" y="7106515"/>
            <a:ext cx="862986" cy="862986"/>
          </a:xfrm>
          <a:custGeom>
            <a:avLst/>
            <a:gdLst/>
            <a:ahLst/>
            <a:cxnLst/>
            <a:rect r="r" b="b" t="t" l="l"/>
            <a:pathLst>
              <a:path h="862986" w="862986">
                <a:moveTo>
                  <a:pt x="0" y="0"/>
                </a:moveTo>
                <a:lnTo>
                  <a:pt x="862986" y="0"/>
                </a:lnTo>
                <a:lnTo>
                  <a:pt x="862986" y="862986"/>
                </a:lnTo>
                <a:lnTo>
                  <a:pt x="0" y="86298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14" id="14"/>
          <p:cNvGrpSpPr/>
          <p:nvPr/>
        </p:nvGrpSpPr>
        <p:grpSpPr>
          <a:xfrm rot="0">
            <a:off x="17414602" y="9085772"/>
            <a:ext cx="646680" cy="646680"/>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E028A"/>
            </a:solidFill>
          </p:spPr>
        </p:sp>
        <p:sp>
          <p:nvSpPr>
            <p:cNvPr name="TextBox 16" id="16"/>
            <p:cNvSpPr txBox="true"/>
            <p:nvPr/>
          </p:nvSpPr>
          <p:spPr>
            <a:xfrm>
              <a:off x="76200" y="28575"/>
              <a:ext cx="660400" cy="708025"/>
            </a:xfrm>
            <a:prstGeom prst="rect">
              <a:avLst/>
            </a:prstGeom>
          </p:spPr>
          <p:txBody>
            <a:bodyPr anchor="ctr" rtlCol="false" tIns="50800" lIns="50800" bIns="50800" rIns="50800"/>
            <a:lstStyle/>
            <a:p>
              <a:pPr algn="ctr">
                <a:lnSpc>
                  <a:spcPts val="2800"/>
                </a:lnSpc>
              </a:pPr>
            </a:p>
          </p:txBody>
        </p:sp>
      </p:grpSp>
      <p:sp>
        <p:nvSpPr>
          <p:cNvPr name="TextBox 17" id="17"/>
          <p:cNvSpPr txBox="true"/>
          <p:nvPr/>
        </p:nvSpPr>
        <p:spPr>
          <a:xfrm rot="0">
            <a:off x="4064954" y="3079299"/>
            <a:ext cx="14023163" cy="1965657"/>
          </a:xfrm>
          <a:prstGeom prst="rect">
            <a:avLst/>
          </a:prstGeom>
        </p:spPr>
        <p:txBody>
          <a:bodyPr anchor="t" rtlCol="false" tIns="0" lIns="0" bIns="0" rIns="0">
            <a:spAutoFit/>
          </a:bodyPr>
          <a:lstStyle/>
          <a:p>
            <a:pPr algn="l">
              <a:lnSpc>
                <a:spcPts val="5056"/>
              </a:lnSpc>
            </a:pPr>
            <a:r>
              <a:rPr lang="en-US" sz="3611">
                <a:solidFill>
                  <a:srgbClr val="FFFFFF"/>
                </a:solidFill>
                <a:latin typeface="Retropix"/>
                <a:ea typeface="Retropix"/>
                <a:cs typeface="Retropix"/>
                <a:sym typeface="Retropix"/>
              </a:rPr>
              <a:t>HOPCROFT, J. E.; MOTWANI, </a:t>
            </a:r>
            <a:r>
              <a:rPr lang="en-US" sz="3611">
                <a:solidFill>
                  <a:srgbClr val="FFFFFF"/>
                </a:solidFill>
                <a:latin typeface="Retropix"/>
                <a:ea typeface="Retropix"/>
                <a:cs typeface="Retropix"/>
                <a:sym typeface="Retropix"/>
              </a:rPr>
              <a:t>R.; ULLMAN, J. D. Introduction to Automata Theory, Languages, and Computation. 3. ed. Boston: Pearson, 2006.</a:t>
            </a:r>
          </a:p>
        </p:txBody>
      </p:sp>
      <p:sp>
        <p:nvSpPr>
          <p:cNvPr name="TextBox 18" id="18"/>
          <p:cNvSpPr txBox="true"/>
          <p:nvPr/>
        </p:nvSpPr>
        <p:spPr>
          <a:xfrm rot="0">
            <a:off x="17592686"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Open Sans"/>
                <a:ea typeface="Open Sans"/>
                <a:cs typeface="Open Sans"/>
                <a:sym typeface="Open Sans"/>
              </a:rPr>
              <a:t>85</a:t>
            </a:r>
          </a:p>
        </p:txBody>
      </p:sp>
      <p:sp>
        <p:nvSpPr>
          <p:cNvPr name="TextBox 19" id="19"/>
          <p:cNvSpPr txBox="true"/>
          <p:nvPr/>
        </p:nvSpPr>
        <p:spPr>
          <a:xfrm rot="0">
            <a:off x="4064954" y="5181091"/>
            <a:ext cx="14023163" cy="1327482"/>
          </a:xfrm>
          <a:prstGeom prst="rect">
            <a:avLst/>
          </a:prstGeom>
        </p:spPr>
        <p:txBody>
          <a:bodyPr anchor="t" rtlCol="false" tIns="0" lIns="0" bIns="0" rIns="0">
            <a:spAutoFit/>
          </a:bodyPr>
          <a:lstStyle/>
          <a:p>
            <a:pPr algn="l">
              <a:lnSpc>
                <a:spcPts val="5056"/>
              </a:lnSpc>
            </a:pPr>
            <a:r>
              <a:rPr lang="en-US" sz="3611">
                <a:solidFill>
                  <a:srgbClr val="FFFFFF"/>
                </a:solidFill>
                <a:latin typeface="Retropix"/>
                <a:ea typeface="Retropix"/>
                <a:cs typeface="Retropix"/>
                <a:sym typeface="Retropix"/>
              </a:rPr>
              <a:t>Aguiar, M. and Mahajan, S.2010</a:t>
            </a:r>
            <a:r>
              <a:rPr lang="en-US" sz="3611">
                <a:solidFill>
                  <a:srgbClr val="FFFFFF"/>
                </a:solidFill>
                <a:latin typeface="Retropix"/>
                <a:ea typeface="Retropix"/>
                <a:cs typeface="Retropix"/>
                <a:sym typeface="Retropix"/>
              </a:rPr>
              <a:t>. "Monoidal Functors, Species, and Hopf Algebras".</a:t>
            </a:r>
          </a:p>
        </p:txBody>
      </p:sp>
      <p:sp>
        <p:nvSpPr>
          <p:cNvPr name="TextBox 20" id="20"/>
          <p:cNvSpPr txBox="true"/>
          <p:nvPr/>
        </p:nvSpPr>
        <p:spPr>
          <a:xfrm rot="0">
            <a:off x="4143684" y="6802829"/>
            <a:ext cx="14023163" cy="2603832"/>
          </a:xfrm>
          <a:prstGeom prst="rect">
            <a:avLst/>
          </a:prstGeom>
        </p:spPr>
        <p:txBody>
          <a:bodyPr anchor="t" rtlCol="false" tIns="0" lIns="0" bIns="0" rIns="0">
            <a:spAutoFit/>
          </a:bodyPr>
          <a:lstStyle/>
          <a:p>
            <a:pPr algn="l">
              <a:lnSpc>
                <a:spcPts val="5056"/>
              </a:lnSpc>
            </a:pPr>
            <a:r>
              <a:rPr lang="en-US" sz="3611">
                <a:solidFill>
                  <a:srgbClr val="FFFFFF"/>
                </a:solidFill>
                <a:latin typeface="Retropix"/>
                <a:ea typeface="Retropix"/>
                <a:cs typeface="Retropix"/>
                <a:sym typeface="Retropix"/>
              </a:rPr>
              <a:t>John E. Hopcroft, Rajeev Motwani, Jeffrey D. Ullman (2000). Introduction to Automata Theory, Languages, and Computation (2nd Edition). [S.l.]: Pearson Education. ISBN 0-201-44124-1</a:t>
            </a:r>
          </a:p>
          <a:p>
            <a:pPr algn="l">
              <a:lnSpc>
                <a:spcPts val="5056"/>
              </a:lnSpc>
            </a:pPr>
          </a:p>
        </p:txBody>
      </p:sp>
    </p:spTree>
  </p:cSld>
  <p:clrMapOvr>
    <a:masterClrMapping/>
  </p:clrMapOvr>
  <p:transition spd="slow">
    <p:push dir="l"/>
  </p:transition>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3246E2"/>
        </a:solidFill>
      </p:bgPr>
    </p:bg>
    <p:spTree>
      <p:nvGrpSpPr>
        <p:cNvPr id="1" name=""/>
        <p:cNvGrpSpPr/>
        <p:nvPr/>
      </p:nvGrpSpPr>
      <p:grpSpPr>
        <a:xfrm>
          <a:off x="0" y="0"/>
          <a:ext cx="0" cy="0"/>
          <a:chOff x="0" y="0"/>
          <a:chExt cx="0" cy="0"/>
        </a:xfrm>
      </p:grpSpPr>
      <p:sp>
        <p:nvSpPr>
          <p:cNvPr name="Freeform 2" id="2"/>
          <p:cNvSpPr/>
          <p:nvPr/>
        </p:nvSpPr>
        <p:spPr>
          <a:xfrm flipH="false" flipV="false" rot="0">
            <a:off x="15434120" y="3404686"/>
            <a:ext cx="5707760" cy="6153919"/>
          </a:xfrm>
          <a:custGeom>
            <a:avLst/>
            <a:gdLst/>
            <a:ahLst/>
            <a:cxnLst/>
            <a:rect r="r" b="b" t="t" l="l"/>
            <a:pathLst>
              <a:path h="6153919" w="5707760">
                <a:moveTo>
                  <a:pt x="0" y="0"/>
                </a:moveTo>
                <a:lnTo>
                  <a:pt x="5707760" y="0"/>
                </a:lnTo>
                <a:lnTo>
                  <a:pt x="5707760" y="6153919"/>
                </a:lnTo>
                <a:lnTo>
                  <a:pt x="0" y="6153919"/>
                </a:lnTo>
                <a:lnTo>
                  <a:pt x="0" y="0"/>
                </a:lnTo>
                <a:close/>
              </a:path>
            </a:pathLst>
          </a:custGeom>
          <a:blipFill>
            <a:blip r:embed="rId2"/>
            <a:stretch>
              <a:fillRect l="0" t="0" r="0" b="0"/>
            </a:stretch>
          </a:blipFill>
        </p:spPr>
      </p:sp>
      <p:sp>
        <p:nvSpPr>
          <p:cNvPr name="Freeform 3" id="3"/>
          <p:cNvSpPr/>
          <p:nvPr/>
        </p:nvSpPr>
        <p:spPr>
          <a:xfrm flipH="false" flipV="false" rot="0">
            <a:off x="7467600" y="9258300"/>
            <a:ext cx="7315200" cy="1103930"/>
          </a:xfrm>
          <a:custGeom>
            <a:avLst/>
            <a:gdLst/>
            <a:ahLst/>
            <a:cxnLst/>
            <a:rect r="r" b="b" t="t" l="l"/>
            <a:pathLst>
              <a:path h="1103930" w="7315200">
                <a:moveTo>
                  <a:pt x="0" y="0"/>
                </a:moveTo>
                <a:lnTo>
                  <a:pt x="7315200" y="0"/>
                </a:lnTo>
                <a:lnTo>
                  <a:pt x="7315200" y="1103930"/>
                </a:lnTo>
                <a:lnTo>
                  <a:pt x="0" y="110393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71450" y="9258300"/>
            <a:ext cx="7315200" cy="1103930"/>
          </a:xfrm>
          <a:custGeom>
            <a:avLst/>
            <a:gdLst/>
            <a:ahLst/>
            <a:cxnLst/>
            <a:rect r="r" b="b" t="t" l="l"/>
            <a:pathLst>
              <a:path h="1103930" w="7315200">
                <a:moveTo>
                  <a:pt x="0" y="0"/>
                </a:moveTo>
                <a:lnTo>
                  <a:pt x="7315200" y="0"/>
                </a:lnTo>
                <a:lnTo>
                  <a:pt x="7315200" y="1103930"/>
                </a:lnTo>
                <a:lnTo>
                  <a:pt x="0" y="110393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4782800" y="9183070"/>
            <a:ext cx="7315200" cy="1103930"/>
          </a:xfrm>
          <a:custGeom>
            <a:avLst/>
            <a:gdLst/>
            <a:ahLst/>
            <a:cxnLst/>
            <a:rect r="r" b="b" t="t" l="l"/>
            <a:pathLst>
              <a:path h="1103930" w="7315200">
                <a:moveTo>
                  <a:pt x="0" y="0"/>
                </a:moveTo>
                <a:lnTo>
                  <a:pt x="7315200" y="0"/>
                </a:lnTo>
                <a:lnTo>
                  <a:pt x="7315200" y="1103930"/>
                </a:lnTo>
                <a:lnTo>
                  <a:pt x="0" y="110393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2986055" y="6396460"/>
            <a:ext cx="1724806" cy="3162144"/>
          </a:xfrm>
          <a:custGeom>
            <a:avLst/>
            <a:gdLst/>
            <a:ahLst/>
            <a:cxnLst/>
            <a:rect r="r" b="b" t="t" l="l"/>
            <a:pathLst>
              <a:path h="3162144" w="1724806">
                <a:moveTo>
                  <a:pt x="0" y="0"/>
                </a:moveTo>
                <a:lnTo>
                  <a:pt x="1724807" y="0"/>
                </a:lnTo>
                <a:lnTo>
                  <a:pt x="1724807" y="3162145"/>
                </a:lnTo>
                <a:lnTo>
                  <a:pt x="0" y="316214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5013158" y="7786228"/>
            <a:ext cx="1624142" cy="1772377"/>
          </a:xfrm>
          <a:custGeom>
            <a:avLst/>
            <a:gdLst/>
            <a:ahLst/>
            <a:cxnLst/>
            <a:rect r="r" b="b" t="t" l="l"/>
            <a:pathLst>
              <a:path h="1772377" w="1624142">
                <a:moveTo>
                  <a:pt x="0" y="0"/>
                </a:moveTo>
                <a:lnTo>
                  <a:pt x="1624142" y="0"/>
                </a:lnTo>
                <a:lnTo>
                  <a:pt x="1624142" y="1772377"/>
                </a:lnTo>
                <a:lnTo>
                  <a:pt x="0" y="177237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8" id="8"/>
          <p:cNvGrpSpPr/>
          <p:nvPr/>
        </p:nvGrpSpPr>
        <p:grpSpPr>
          <a:xfrm rot="5400000">
            <a:off x="6184512" y="-1251404"/>
            <a:ext cx="4534593" cy="10931506"/>
            <a:chOff x="0" y="0"/>
            <a:chExt cx="5584973" cy="13463649"/>
          </a:xfrm>
        </p:grpSpPr>
        <p:sp>
          <p:nvSpPr>
            <p:cNvPr name="Freeform 9" id="9"/>
            <p:cNvSpPr/>
            <p:nvPr/>
          </p:nvSpPr>
          <p:spPr>
            <a:xfrm flipH="false" flipV="false" rot="0">
              <a:off x="0" y="0"/>
              <a:ext cx="5584972" cy="13463650"/>
            </a:xfrm>
            <a:custGeom>
              <a:avLst/>
              <a:gdLst/>
              <a:ahLst/>
              <a:cxnLst/>
              <a:rect r="r" b="b" t="t" l="l"/>
              <a:pathLst>
                <a:path h="13463650" w="5584972">
                  <a:moveTo>
                    <a:pt x="4878853" y="10975627"/>
                  </a:moveTo>
                  <a:lnTo>
                    <a:pt x="4878853" y="0"/>
                  </a:lnTo>
                  <a:lnTo>
                    <a:pt x="0" y="0"/>
                  </a:lnTo>
                  <a:lnTo>
                    <a:pt x="0" y="13463650"/>
                  </a:lnTo>
                  <a:lnTo>
                    <a:pt x="4878853" y="13463650"/>
                  </a:lnTo>
                  <a:lnTo>
                    <a:pt x="4878853" y="11568809"/>
                  </a:lnTo>
                  <a:lnTo>
                    <a:pt x="5584972" y="11277979"/>
                  </a:lnTo>
                  <a:lnTo>
                    <a:pt x="4878853" y="10975627"/>
                  </a:lnTo>
                  <a:close/>
                </a:path>
              </a:pathLst>
            </a:custGeom>
            <a:solidFill>
              <a:srgbClr val="585EFF"/>
            </a:solidFill>
          </p:spPr>
        </p:sp>
      </p:grpSp>
      <p:sp>
        <p:nvSpPr>
          <p:cNvPr name="Freeform 10" id="10"/>
          <p:cNvSpPr/>
          <p:nvPr/>
        </p:nvSpPr>
        <p:spPr>
          <a:xfrm flipH="false" flipV="false" rot="0">
            <a:off x="13069934" y="1667675"/>
            <a:ext cx="1122590" cy="1016455"/>
          </a:xfrm>
          <a:custGeom>
            <a:avLst/>
            <a:gdLst/>
            <a:ahLst/>
            <a:cxnLst/>
            <a:rect r="r" b="b" t="t" l="l"/>
            <a:pathLst>
              <a:path h="1016455" w="1122590">
                <a:moveTo>
                  <a:pt x="0" y="0"/>
                </a:moveTo>
                <a:lnTo>
                  <a:pt x="1122590" y="0"/>
                </a:lnTo>
                <a:lnTo>
                  <a:pt x="1122590" y="1016454"/>
                </a:lnTo>
                <a:lnTo>
                  <a:pt x="0" y="101645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1" id="11"/>
          <p:cNvSpPr/>
          <p:nvPr/>
        </p:nvSpPr>
        <p:spPr>
          <a:xfrm flipH="false" flipV="false" rot="0">
            <a:off x="12428071" y="355567"/>
            <a:ext cx="4936169" cy="1202630"/>
          </a:xfrm>
          <a:custGeom>
            <a:avLst/>
            <a:gdLst/>
            <a:ahLst/>
            <a:cxnLst/>
            <a:rect r="r" b="b" t="t" l="l"/>
            <a:pathLst>
              <a:path h="1202630" w="4936169">
                <a:moveTo>
                  <a:pt x="0" y="0"/>
                </a:moveTo>
                <a:lnTo>
                  <a:pt x="4936168" y="0"/>
                </a:lnTo>
                <a:lnTo>
                  <a:pt x="4936168" y="1202630"/>
                </a:lnTo>
                <a:lnTo>
                  <a:pt x="0" y="120263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2" id="12"/>
          <p:cNvSpPr/>
          <p:nvPr/>
        </p:nvSpPr>
        <p:spPr>
          <a:xfrm flipH="false" flipV="false" rot="0">
            <a:off x="-1065571" y="1028700"/>
            <a:ext cx="5245314" cy="1277949"/>
          </a:xfrm>
          <a:custGeom>
            <a:avLst/>
            <a:gdLst/>
            <a:ahLst/>
            <a:cxnLst/>
            <a:rect r="r" b="b" t="t" l="l"/>
            <a:pathLst>
              <a:path h="1277949" w="5245314">
                <a:moveTo>
                  <a:pt x="0" y="0"/>
                </a:moveTo>
                <a:lnTo>
                  <a:pt x="5245314" y="0"/>
                </a:lnTo>
                <a:lnTo>
                  <a:pt x="5245314" y="1277949"/>
                </a:lnTo>
                <a:lnTo>
                  <a:pt x="0" y="1277949"/>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3" id="13"/>
          <p:cNvSpPr/>
          <p:nvPr/>
        </p:nvSpPr>
        <p:spPr>
          <a:xfrm flipH="false" flipV="false" rot="0">
            <a:off x="3807534" y="231278"/>
            <a:ext cx="2978226" cy="725604"/>
          </a:xfrm>
          <a:custGeom>
            <a:avLst/>
            <a:gdLst/>
            <a:ahLst/>
            <a:cxnLst/>
            <a:rect r="r" b="b" t="t" l="l"/>
            <a:pathLst>
              <a:path h="725604" w="2978226">
                <a:moveTo>
                  <a:pt x="0" y="0"/>
                </a:moveTo>
                <a:lnTo>
                  <a:pt x="2978226" y="0"/>
                </a:lnTo>
                <a:lnTo>
                  <a:pt x="2978226" y="725604"/>
                </a:lnTo>
                <a:lnTo>
                  <a:pt x="0" y="725604"/>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4" id="14"/>
          <p:cNvSpPr/>
          <p:nvPr/>
        </p:nvSpPr>
        <p:spPr>
          <a:xfrm flipH="false" flipV="false" rot="0">
            <a:off x="10336215" y="8244140"/>
            <a:ext cx="716405" cy="716405"/>
          </a:xfrm>
          <a:custGeom>
            <a:avLst/>
            <a:gdLst/>
            <a:ahLst/>
            <a:cxnLst/>
            <a:rect r="r" b="b" t="t" l="l"/>
            <a:pathLst>
              <a:path h="716405" w="716405">
                <a:moveTo>
                  <a:pt x="0" y="0"/>
                </a:moveTo>
                <a:lnTo>
                  <a:pt x="716405" y="0"/>
                </a:lnTo>
                <a:lnTo>
                  <a:pt x="716405" y="716405"/>
                </a:lnTo>
                <a:lnTo>
                  <a:pt x="0" y="716405"/>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5" id="15"/>
          <p:cNvSpPr/>
          <p:nvPr/>
        </p:nvSpPr>
        <p:spPr>
          <a:xfrm flipH="false" flipV="false" rot="0">
            <a:off x="12665921" y="8244140"/>
            <a:ext cx="716405" cy="716405"/>
          </a:xfrm>
          <a:custGeom>
            <a:avLst/>
            <a:gdLst/>
            <a:ahLst/>
            <a:cxnLst/>
            <a:rect r="r" b="b" t="t" l="l"/>
            <a:pathLst>
              <a:path h="716405" w="716405">
                <a:moveTo>
                  <a:pt x="0" y="0"/>
                </a:moveTo>
                <a:lnTo>
                  <a:pt x="716405" y="0"/>
                </a:lnTo>
                <a:lnTo>
                  <a:pt x="716405" y="716405"/>
                </a:lnTo>
                <a:lnTo>
                  <a:pt x="0" y="716405"/>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6" id="16"/>
          <p:cNvSpPr/>
          <p:nvPr/>
        </p:nvSpPr>
        <p:spPr>
          <a:xfrm flipH="false" flipV="false" rot="0">
            <a:off x="16824897" y="2047039"/>
            <a:ext cx="868805" cy="868805"/>
          </a:xfrm>
          <a:custGeom>
            <a:avLst/>
            <a:gdLst/>
            <a:ahLst/>
            <a:cxnLst/>
            <a:rect r="r" b="b" t="t" l="l"/>
            <a:pathLst>
              <a:path h="868805" w="868805">
                <a:moveTo>
                  <a:pt x="0" y="0"/>
                </a:moveTo>
                <a:lnTo>
                  <a:pt x="868806" y="0"/>
                </a:lnTo>
                <a:lnTo>
                  <a:pt x="868806" y="868805"/>
                </a:lnTo>
                <a:lnTo>
                  <a:pt x="0" y="868805"/>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TextBox 17" id="17"/>
          <p:cNvSpPr txBox="true"/>
          <p:nvPr/>
        </p:nvSpPr>
        <p:spPr>
          <a:xfrm rot="0">
            <a:off x="3507270" y="3491304"/>
            <a:ext cx="10123959" cy="1553655"/>
          </a:xfrm>
          <a:prstGeom prst="rect">
            <a:avLst/>
          </a:prstGeom>
        </p:spPr>
        <p:txBody>
          <a:bodyPr anchor="t" rtlCol="false" tIns="0" lIns="0" bIns="0" rIns="0">
            <a:spAutoFit/>
          </a:bodyPr>
          <a:lstStyle/>
          <a:p>
            <a:pPr algn="just">
              <a:lnSpc>
                <a:spcPts val="4140"/>
              </a:lnSpc>
            </a:pPr>
            <a:r>
              <a:rPr lang="en-US" sz="2957">
                <a:solidFill>
                  <a:srgbClr val="FFFFFF"/>
                </a:solidFill>
                <a:latin typeface="Garet"/>
                <a:ea typeface="Garet"/>
                <a:cs typeface="Garet"/>
                <a:sym typeface="Garet"/>
              </a:rPr>
              <a:t>M</a:t>
            </a:r>
            <a:r>
              <a:rPr lang="en-US" sz="2957">
                <a:solidFill>
                  <a:srgbClr val="FFFFFF"/>
                </a:solidFill>
                <a:latin typeface="Garet"/>
                <a:ea typeface="Garet"/>
                <a:cs typeface="Garet"/>
                <a:sym typeface="Garet"/>
              </a:rPr>
              <a:t>áquina de estados finitos onde, para um mesmo estado e símbolo de entrada, podem existir múltiplas transições possíveis</a:t>
            </a:r>
          </a:p>
        </p:txBody>
      </p:sp>
      <p:sp>
        <p:nvSpPr>
          <p:cNvPr name="TextBox 18" id="18"/>
          <p:cNvSpPr txBox="true"/>
          <p:nvPr/>
        </p:nvSpPr>
        <p:spPr>
          <a:xfrm rot="0">
            <a:off x="3364104" y="2335037"/>
            <a:ext cx="10267125" cy="868402"/>
          </a:xfrm>
          <a:prstGeom prst="rect">
            <a:avLst/>
          </a:prstGeom>
        </p:spPr>
        <p:txBody>
          <a:bodyPr anchor="t" rtlCol="false" tIns="0" lIns="0" bIns="0" rIns="0">
            <a:spAutoFit/>
          </a:bodyPr>
          <a:lstStyle/>
          <a:p>
            <a:pPr algn="ctr">
              <a:lnSpc>
                <a:spcPts val="6735"/>
              </a:lnSpc>
            </a:pPr>
            <a:r>
              <a:rPr lang="en-US" sz="4810">
                <a:solidFill>
                  <a:srgbClr val="FFFFFF"/>
                </a:solidFill>
                <a:latin typeface="Arcade Gamer"/>
                <a:ea typeface="Arcade Gamer"/>
                <a:cs typeface="Arcade Gamer"/>
                <a:sym typeface="Arcade Gamer"/>
              </a:rPr>
              <a:t>AFN</a:t>
            </a:r>
          </a:p>
        </p:txBody>
      </p:sp>
      <p:grpSp>
        <p:nvGrpSpPr>
          <p:cNvPr name="Group 19" id="19"/>
          <p:cNvGrpSpPr/>
          <p:nvPr/>
        </p:nvGrpSpPr>
        <p:grpSpPr>
          <a:xfrm rot="0">
            <a:off x="17341974" y="9085772"/>
            <a:ext cx="646680" cy="646680"/>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52CFF"/>
            </a:solidFill>
          </p:spPr>
        </p:sp>
        <p:sp>
          <p:nvSpPr>
            <p:cNvPr name="TextBox 21" id="21"/>
            <p:cNvSpPr txBox="true"/>
            <p:nvPr/>
          </p:nvSpPr>
          <p:spPr>
            <a:xfrm>
              <a:off x="76200" y="28575"/>
              <a:ext cx="660400" cy="708025"/>
            </a:xfrm>
            <a:prstGeom prst="rect">
              <a:avLst/>
            </a:prstGeom>
          </p:spPr>
          <p:txBody>
            <a:bodyPr anchor="ctr" rtlCol="false" tIns="50800" lIns="50800" bIns="50800" rIns="50800"/>
            <a:lstStyle/>
            <a:p>
              <a:pPr algn="ctr">
                <a:lnSpc>
                  <a:spcPts val="2800"/>
                </a:lnSpc>
              </a:pPr>
            </a:p>
          </p:txBody>
        </p:sp>
      </p:grpSp>
      <p:sp>
        <p:nvSpPr>
          <p:cNvPr name="TextBox 22" id="22"/>
          <p:cNvSpPr txBox="true"/>
          <p:nvPr/>
        </p:nvSpPr>
        <p:spPr>
          <a:xfrm rot="0">
            <a:off x="17592686"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Open Sans"/>
                <a:ea typeface="Open Sans"/>
                <a:cs typeface="Open Sans"/>
                <a:sym typeface="Open Sans"/>
              </a:rPr>
              <a:t>9</a:t>
            </a:r>
          </a:p>
        </p:txBody>
      </p:sp>
    </p:spTree>
  </p:cSld>
  <p:clrMapOvr>
    <a:masterClrMapping/>
  </p:clrMapOvr>
  <p:transition spd="slow">
    <p:push dir="l"/>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DAGpTH9AQbo</dc:identifier>
  <dcterms:modified xsi:type="dcterms:W3CDTF">2011-08-01T06:04:30Z</dcterms:modified>
  <cp:revision>1</cp:revision>
  <dc:title>Black Neon Green Neon Pink Trendy Illustrative Creative Presentation</dc:title>
</cp:coreProperties>
</file>